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6224-67ED-4259-AC87-071CBB6BC005}" type="datetimeFigureOut">
              <a:rPr lang="en-US" smtClean="0"/>
              <a:t>21-Jun-18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9236-0495-40DE-BD53-3956108C2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999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6224-67ED-4259-AC87-071CBB6BC005}" type="datetimeFigureOut">
              <a:rPr lang="en-US" smtClean="0"/>
              <a:t>21-Jun-18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9236-0495-40DE-BD53-3956108C2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745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6224-67ED-4259-AC87-071CBB6BC005}" type="datetimeFigureOut">
              <a:rPr lang="en-US" smtClean="0"/>
              <a:t>21-Jun-18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9236-0495-40DE-BD53-3956108C2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76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6224-67ED-4259-AC87-071CBB6BC005}" type="datetimeFigureOut">
              <a:rPr lang="en-US" smtClean="0"/>
              <a:t>21-Jun-18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9236-0495-40DE-BD53-3956108C2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11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6224-67ED-4259-AC87-071CBB6BC005}" type="datetimeFigureOut">
              <a:rPr lang="en-US" smtClean="0"/>
              <a:t>21-Jun-18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9236-0495-40DE-BD53-3956108C2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572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6224-67ED-4259-AC87-071CBB6BC005}" type="datetimeFigureOut">
              <a:rPr lang="en-US" smtClean="0"/>
              <a:t>21-Jun-18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9236-0495-40DE-BD53-3956108C2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09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6224-67ED-4259-AC87-071CBB6BC005}" type="datetimeFigureOut">
              <a:rPr lang="en-US" smtClean="0"/>
              <a:t>21-Jun-18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9236-0495-40DE-BD53-3956108C2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625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6224-67ED-4259-AC87-071CBB6BC005}" type="datetimeFigureOut">
              <a:rPr lang="en-US" smtClean="0"/>
              <a:t>21-Jun-18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9236-0495-40DE-BD53-3956108C2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372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6224-67ED-4259-AC87-071CBB6BC005}" type="datetimeFigureOut">
              <a:rPr lang="en-US" smtClean="0"/>
              <a:t>21-Jun-18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9236-0495-40DE-BD53-3956108C2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885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6224-67ED-4259-AC87-071CBB6BC005}" type="datetimeFigureOut">
              <a:rPr lang="en-US" smtClean="0"/>
              <a:t>21-Jun-18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9236-0495-40DE-BD53-3956108C2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74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6224-67ED-4259-AC87-071CBB6BC005}" type="datetimeFigureOut">
              <a:rPr lang="en-US" smtClean="0"/>
              <a:t>21-Jun-18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9236-0495-40DE-BD53-3956108C2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280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56224-67ED-4259-AC87-071CBB6BC005}" type="datetimeFigureOut">
              <a:rPr lang="en-US" smtClean="0"/>
              <a:t>21-Jun-18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59236-0495-40DE-BD53-3956108C2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433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647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639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281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043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498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487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899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334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608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19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815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870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769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38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258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525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8852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Maira</dc:creator>
  <cp:lastModifiedBy>Maira</cp:lastModifiedBy>
  <cp:revision>2</cp:revision>
  <dcterms:created xsi:type="dcterms:W3CDTF">2018-06-20T19:36:16Z</dcterms:created>
  <dcterms:modified xsi:type="dcterms:W3CDTF">2018-06-20T19:37:14Z</dcterms:modified>
</cp:coreProperties>
</file>