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045A1-D567-4403-97DE-B38677BDC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ED9E8A-23D1-478B-8A80-1DCB72249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DD1B-9B45-48D6-B883-7458762DABD9}" type="datetimeFigureOut">
              <a:rPr lang="en-US" smtClean="0"/>
              <a:t>12-Jun-18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CB009A-A2AD-403C-985B-75C3742EE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E4628C-2B9B-4E43-A9FF-19C3256FE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BB30E-D314-4275-B546-4AC76954A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954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D17D85-A797-4BCB-9845-859494E66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ACE042-C696-4D8E-8AE4-79A8172178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99421F-2058-470D-9B47-13A36C6DC5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6DD1B-9B45-48D6-B883-7458762DABD9}" type="datetimeFigureOut">
              <a:rPr lang="en-US" smtClean="0"/>
              <a:t>12-Jun-18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0B1F12-B36C-4582-83DF-FC75F42D4B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6B407-5D98-4166-A4E2-7E257E4845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BB30E-D314-4275-B546-4AC76954A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786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4596A2A-F519-4DB9-B71F-CA4B25F32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C0D904-4798-444E-B22F-130BDAAAE76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448643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36CA165-2499-4D1D-BB2D-38C0FDAC7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135E55-CCC0-4F60-B08C-B84E52B6A9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173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4E11027-C669-4711-8179-E45F5DBEE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CEA5A3-BAC4-4557-B0B5-0E262EF65F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156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7FDE3AA-1DEB-4377-B101-3E3565022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B7BC4A-7443-4935-A544-B613BE18F2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684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1D99D87-3C76-4AF7-85A5-9BB12C437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CC5D96-769D-43D5-9500-E974F37DAC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679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2FDD447-BEF4-443C-A4B3-E48ED876E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46BB8D-A2C5-46DD-A7B1-7F09D30A59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220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9869AA3-98DC-4789-A58B-81BB89191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D23AA5-2C5A-4783-98FA-A5C271DC92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086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77EA60B-927A-490E-861B-D7F632064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AB5194-A1D2-4377-9598-7A0CBA534E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5158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7AD4983-6914-4AF3-A689-D2EC79EA1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54CB57-46EC-4D79-8CCF-72DD5FFA50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049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56AFDE7-358E-4FF9-A71D-C0213A771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7CD6ED-B292-4594-BA24-57729286F3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390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9876E58-D303-4719-BB80-D7D389AB0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717DCF-432B-446C-96BE-945C650A63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003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355A52D-46C8-4038-BEC6-6F1F95E5E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FED300-53A8-4D36-926F-61448DD974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9349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16B2AC5-F083-4854-A1FA-435BBBD3D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3022D0-DAB9-4C09-8497-316332D2D5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677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Ahmad</dc:creator>
  <cp:lastModifiedBy>Mohammad Ahmad</cp:lastModifiedBy>
  <cp:revision>1</cp:revision>
  <dcterms:created xsi:type="dcterms:W3CDTF">2018-06-12T02:50:21Z</dcterms:created>
  <dcterms:modified xsi:type="dcterms:W3CDTF">2018-06-12T02:50:22Z</dcterms:modified>
</cp:coreProperties>
</file>