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CFBA-8590-47A3-85C6-18AB1AB0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C1408-5094-434D-B209-F1A62101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BB26-5AF4-43D9-8F90-2583A8A345D7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D0462-F2F4-4C1A-9C15-8456789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88182-8B23-4070-93BC-A1D3F43C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4F9-F807-4EEC-8C46-E2C9CB69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9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8B30C-5522-4FB3-A83E-3A46461D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472DB-7727-4972-AFD0-B70EF7920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4BB5-418D-4287-AE80-CAC04A15D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BB26-5AF4-43D9-8F90-2583A8A345D7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B156-D32D-4002-AA9B-704EBF6F9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F7BF3-62D1-4758-A230-51458A789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54F9-F807-4EEC-8C46-E2C9CB69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8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899ADB-C690-4A4B-B8F9-09BAC268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1A185-A277-4F94-9DE4-CEA9B2C1D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6834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D9A63F-DD61-4314-A090-A9D0D7A4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0AB2A-89D9-444A-978E-A2C47C19EC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5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BB8EA8-9464-4647-A5D6-22078BAB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1D263-308E-4925-833E-669D802343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10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CAB60A-1866-44A3-84CE-35EE7739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17C33-CBE5-416E-ADD9-E77CCBF8F5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A62FCC-E972-4267-95D0-265092AD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CA4A2-6D2F-4B06-B76D-A077528910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8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4C750D-E560-4DBC-8DD7-8D742248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B4D03-D500-4865-8862-6A136C5A22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1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F78A89-8A89-4471-8433-6D478C58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C5B1E-CCDC-49B6-84FF-8F69BFA6B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B32D1B-0853-426B-9A0C-23815EB6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A20DF-398A-4A1D-AD5A-55C58FB7D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FA0556-079F-4733-92CF-918E8145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AC919-CC79-45CD-ABB0-24AAC49A4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8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CDB37A-084C-476E-999E-A0212E59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4A58A-AE4D-415A-AEFE-931508917B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4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5505E8-6078-486A-8281-80028EA2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FBEF4-658B-4558-9430-122A6FFC1B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84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86E328-270D-4DAB-8B13-FEA2F0CA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EF499-CE53-4212-8619-9E50C90BA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9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657392-1524-444D-AA81-2D27098E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9DCDF-BD6F-42F7-A092-64D62B357E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6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D2DF18-85AB-4FC5-ABB9-12AAB2BC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9A48C-B376-4E84-9E6C-449B6F31A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6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16DD2C-B858-4AB7-A8AF-77C4324A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F4FB2-B087-45E0-A378-8F16FBABB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9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BB8558-A73D-4D8F-A2BF-53712AD4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5DF68-160A-4B27-81AD-D1ADE983F4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6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2018-06-04T03:06:40Z</dcterms:created>
  <dcterms:modified xsi:type="dcterms:W3CDTF">2018-06-04T03:06:40Z</dcterms:modified>
</cp:coreProperties>
</file>