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013-858C-42CF-84A1-85E3FBFCAF2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DD92-9DA2-4CDC-9FAD-4A4D8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12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013-858C-42CF-84A1-85E3FBFCAF2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DD92-9DA2-4CDC-9FAD-4A4D8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013-858C-42CF-84A1-85E3FBFCAF2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DD92-9DA2-4CDC-9FAD-4A4D8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82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013-858C-42CF-84A1-85E3FBFCAF2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DD92-9DA2-4CDC-9FAD-4A4D8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12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013-858C-42CF-84A1-85E3FBFCAF2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DD92-9DA2-4CDC-9FAD-4A4D8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87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013-858C-42CF-84A1-85E3FBFCAF2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DD92-9DA2-4CDC-9FAD-4A4D8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83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013-858C-42CF-84A1-85E3FBFCAF2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DD92-9DA2-4CDC-9FAD-4A4D8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91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013-858C-42CF-84A1-85E3FBFCAF2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DD92-9DA2-4CDC-9FAD-4A4D8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21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013-858C-42CF-84A1-85E3FBFCAF2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DD92-9DA2-4CDC-9FAD-4A4D8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14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013-858C-42CF-84A1-85E3FBFCAF2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DD92-9DA2-4CDC-9FAD-4A4D8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62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013-858C-42CF-84A1-85E3FBFCAF2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DD92-9DA2-4CDC-9FAD-4A4D8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66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2013-858C-42CF-84A1-85E3FBFCAF2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DD92-9DA2-4CDC-9FAD-4A4D8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08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15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34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8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69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65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75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61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86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39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97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38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3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26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00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78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63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2</cp:revision>
  <dcterms:created xsi:type="dcterms:W3CDTF">2018-05-29T10:48:17Z</dcterms:created>
  <dcterms:modified xsi:type="dcterms:W3CDTF">2018-05-29T10:50:31Z</dcterms:modified>
</cp:coreProperties>
</file>