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11DB-7484-479B-8F7B-03D09050C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FDE59-55DC-471E-86C3-4683F337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7D7F-3A47-4BA9-94EA-F996954A84B7}" type="datetimeFigureOut">
              <a:rPr lang="en-US" smtClean="0"/>
              <a:t>20-May-18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65DB76-1069-4EC1-A1C8-56FA6232B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578D5-299E-44DE-A053-1FAC0E3F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10ED-9C14-4264-8EEA-474A7F38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7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6B71E-6884-4AF1-BA1B-4988A4FB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25991-B139-416C-A169-2ED902EB3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8E7E3-2481-4DBF-9FCE-F7AF12E64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77D7F-3A47-4BA9-94EA-F996954A84B7}" type="datetimeFigureOut">
              <a:rPr lang="en-US" smtClean="0"/>
              <a:t>20-May-18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EF469-8D0D-408C-88D8-6FFB140B0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62247-F93A-417D-95A1-B8376B841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010ED-9C14-4264-8EEA-474A7F38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0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4FA5F3-5FD6-4840-A1BE-BBA21DAF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8B2A0-AE87-4C76-BBE4-6F1A87D447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4956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88019D-8F57-47FA-9C0A-CE1C20A8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889FD2-4865-4DB0-B6A5-7B5BAD145F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6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5684F4-B8F5-41F5-A7A2-BBFB85A3B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5F39D1-0DB0-4282-861B-7497F03D96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8AEB9B-F721-46A3-B223-DC47D3E09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9F522A-F456-4E4E-A347-CEB5E8E663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36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6285DF-EEFA-4052-B987-C90A6914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5C139-42BC-4A7C-89F2-B97FD792B3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2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A45C2D-DDAE-44C2-AE95-53B9B514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D1ECD-EE7A-4149-BCCF-806328A863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24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30E456-F271-49D0-8E04-2CE0B804A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6274EE-8190-47D8-88A4-83754AE2BC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21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9C3BA9-3F44-43EC-A0CD-1326D5E7C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A6896B-DEA2-4E6D-AA2A-115AAB0BE5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7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D2F9CE-CE07-42A7-8753-6CBB3BEB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A25D9-7C4A-4A5A-900C-B7356A123F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51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F8702F-2759-4B88-AF62-46EEABD79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DD7B1-7938-426A-A20E-DE789ED49E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24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024C96-1255-4DAD-B56A-226A9676D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1659B1-B839-4C55-91B1-786078B265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31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F17870-C18D-4350-B058-978A471D4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B5207-E2B1-435F-A4F5-1F2539611E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9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223C54-830B-4B9C-9E17-0B8FB934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605F93-F6F0-49ED-89B4-6391CC10EA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32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81221B-0D0B-4052-BE5A-AF4FBB1D1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3463C-171A-46E2-9D72-2F18751709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42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91554C-2577-48B4-8925-96E732023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2F909-9E09-45F9-AB53-32BC1BD770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6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2018-05-20T09:45:39Z</dcterms:created>
  <dcterms:modified xsi:type="dcterms:W3CDTF">2018-05-20T09:45:39Z</dcterms:modified>
</cp:coreProperties>
</file>