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8E927-0702-47B7-A4DF-44A158F17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A459DA-254A-484A-B6E0-DDF55DD994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A2AF9-2D2A-46D3-A80D-9111FD81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EB93-9F0F-4613-B195-3F506F4B8F28}" type="datetimeFigureOut">
              <a:rPr lang="en-US" smtClean="0"/>
              <a:t>16-May-18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42100-EA10-4B01-9819-74ED0A991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9784B-68CB-4E3B-A9CD-DF88D585D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44D1-26B6-43BB-99B2-0A2E3E03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37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C7B7D-157F-481E-9212-D78D7DCD9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B41A32-132E-4A56-841A-F13660127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F923C-505F-45C6-90E9-7FB6FBCF2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EB93-9F0F-4613-B195-3F506F4B8F28}" type="datetimeFigureOut">
              <a:rPr lang="en-US" smtClean="0"/>
              <a:t>16-May-18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96C94-C9A1-4391-98FD-8F1C22A7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951BD-809F-4AF4-A2DA-070978238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44D1-26B6-43BB-99B2-0A2E3E03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54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9B53CE-B8D7-416A-BE4A-AA718175DB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EF64E5-6358-43CA-9FE3-7DBEB6961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92579-1DB7-40AD-A9DD-D4246E0B3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EB93-9F0F-4613-B195-3F506F4B8F28}" type="datetimeFigureOut">
              <a:rPr lang="en-US" smtClean="0"/>
              <a:t>16-May-18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B46D5-1525-45F4-B301-88CA18936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6BD5A-ABFA-4310-B689-F0F26A29B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44D1-26B6-43BB-99B2-0A2E3E03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101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1A62-A8DE-4A2A-8A2E-ABEE8188E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3EE21-9531-4892-B216-C1D7CC738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8CAB8-A41B-4D19-8A38-6CAE7CDC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EB93-9F0F-4613-B195-3F506F4B8F28}" type="datetimeFigureOut">
              <a:rPr lang="en-US" smtClean="0"/>
              <a:t>16-May-18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5B773-C662-4035-9173-A344FD5C3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DC6B2-50BA-4A00-BF1D-F980C7989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44D1-26B6-43BB-99B2-0A2E3E03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634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A170-9663-4284-9CE9-9517365C1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9F33A-5637-4A84-813B-DC44DD70A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6F972-D71C-4A9B-BDFF-44B9E86DD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EB93-9F0F-4613-B195-3F506F4B8F28}" type="datetimeFigureOut">
              <a:rPr lang="en-US" smtClean="0"/>
              <a:t>16-May-18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0D656-C1DE-4D57-977D-822D3E52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6A4B4-BB65-4699-8700-4A1D1D147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44D1-26B6-43BB-99B2-0A2E3E03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125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8B9B8-211A-4723-B7C5-E42371155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22F03-F299-4E23-9742-F0881EF31B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9B32FD-84D9-433B-9A64-30840371C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2AFC3-AAAC-4191-AC60-B0B2CE59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EB93-9F0F-4613-B195-3F506F4B8F28}" type="datetimeFigureOut">
              <a:rPr lang="en-US" smtClean="0"/>
              <a:t>16-May-18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50D9D-8C3C-4F2B-BD5D-431B0B47C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FB3B3-DAA7-4819-B0BF-8EA0EA853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44D1-26B6-43BB-99B2-0A2E3E03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831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EA2D9-1ED8-4F92-AD75-18C2B185C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55265-1E83-4C6F-83CA-B40740CCF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B419B-A34F-4239-BDCD-458AC7330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99864-8C8A-41FB-A281-A402936E5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FC55D0-758D-460B-ABC4-DF39914BE4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94DE45-5556-4950-B732-CBB0C63FF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EB93-9F0F-4613-B195-3F506F4B8F28}" type="datetimeFigureOut">
              <a:rPr lang="en-US" smtClean="0"/>
              <a:t>16-May-18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2F2262-93FB-4B31-BD93-B2944764E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596A0E-4E7B-43DF-B23D-D6F80D54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44D1-26B6-43BB-99B2-0A2E3E03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42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7F890-43F1-4B0E-A86F-A32B39302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FC22CF-2248-4CD4-A1C8-9A8B975B6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EB93-9F0F-4613-B195-3F506F4B8F28}" type="datetimeFigureOut">
              <a:rPr lang="en-US" smtClean="0"/>
              <a:t>16-May-18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ED4B1F-A870-495C-86F9-8303F4768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93F3B-450E-4E5C-B252-4EFD623B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44D1-26B6-43BB-99B2-0A2E3E03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16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2DB673-CF7A-48AB-A0F7-ACB0E19C1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EB93-9F0F-4613-B195-3F506F4B8F28}" type="datetimeFigureOut">
              <a:rPr lang="en-US" smtClean="0"/>
              <a:t>16-May-18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8B28CD-D087-47A9-8083-C46D2D650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F8DAC-BE10-481B-ABEF-82477C2FF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44D1-26B6-43BB-99B2-0A2E3E03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068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D4E33-7626-4392-A0AA-B5D167AD1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2BDFA-57AA-43E5-9D66-E52A91B70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8FC362-F648-444E-85CA-39E9AA2D0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41BF2-52DC-4D90-AA88-B44D85C1D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EB93-9F0F-4613-B195-3F506F4B8F28}" type="datetimeFigureOut">
              <a:rPr lang="en-US" smtClean="0"/>
              <a:t>16-May-18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005FA-CB24-460B-B43B-62690C498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AA9BC-4BA9-4A33-9E14-6D30226A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44D1-26B6-43BB-99B2-0A2E3E03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86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CEB26-ABB8-40C7-BDBE-0C886FACA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3CBFF1-2E2E-4835-92E0-6244EDAB23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743736-1260-480B-8A8D-D5D5604BE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03D89-8B51-46E5-BA17-971017694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EB93-9F0F-4613-B195-3F506F4B8F28}" type="datetimeFigureOut">
              <a:rPr lang="en-US" smtClean="0"/>
              <a:t>16-May-18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3FD913-B4F2-494D-B1A5-1804C379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E4FC7-EB33-4E87-900B-D6EF81D1D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44D1-26B6-43BB-99B2-0A2E3E03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258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155435-103A-432A-92C0-872ECD3A8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E0B59-2E87-4444-861B-081BFE0F9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A482E-E38D-4044-B0DE-CE1DE08E57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DEB93-9F0F-4613-B195-3F506F4B8F28}" type="datetimeFigureOut">
              <a:rPr lang="en-US" smtClean="0"/>
              <a:t>16-May-18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9D66E-736F-49B4-9794-1B1F78F7A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CE88B-6E67-42D4-BC05-66E8FEEE2E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E44D1-26B6-43BB-99B2-0A2E3E03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72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0F7EC9A9-FF35-47F4-9A94-EC1F2CF3D3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1453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4A77A0AB-4697-4E5B-9DA3-C2D5E715E9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162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F0CB3F06-0A16-4002-BAFA-059D26239D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24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8702506A-07E4-45FE-A8FB-30A97F1C6A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77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CFA970D0-93DE-4CA4-8779-CC78B3FA53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90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914B7A21-6D94-4CE3-9CAB-C9D2C6C6FA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33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E6D2D1C8-FC05-4286-94A1-521B2E7D46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628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570BB86A-C5D0-4C30-8AD9-EA85212ECE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312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639E26F0-EDD0-46FE-904B-114C568F21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38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070E91A0-B6F4-4D6D-A16E-A3205669F7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261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AFEC8DAA-609C-4976-9685-BBCDEBA84F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19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0843F128-A0EE-4972-ADB7-70C0C152D4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50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EC0F722F-11CD-4FEB-B68F-7B2B28A3B7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49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98CEB1C0-478B-493C-BE62-F32CCF5962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72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2018-05-16T09:44:54Z</dcterms:created>
  <dcterms:modified xsi:type="dcterms:W3CDTF">2018-05-16T09:45:38Z</dcterms:modified>
</cp:coreProperties>
</file>