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04BF9-F01A-46F1-A1F5-FC9293250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012A10-EE90-4ACD-88F9-BF29B079F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18222-3B83-4458-9AFA-70C78795C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8054-ABF8-4EC5-A7CD-BFB8AC2A6A39}" type="datetimeFigureOut">
              <a:rPr lang="en-US" smtClean="0"/>
              <a:t>07-May-18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DF921-5983-442F-A07D-596C0C7A4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EB0B8-1E39-469B-940F-8B39FE744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306B-660F-49A1-834C-CEF6AED0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888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656EE-5DE8-4382-9511-E04D871D7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27676D-4F67-44D3-98DB-C30258D56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F1F76-4E77-433E-AB44-C93F14B9E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8054-ABF8-4EC5-A7CD-BFB8AC2A6A39}" type="datetimeFigureOut">
              <a:rPr lang="en-US" smtClean="0"/>
              <a:t>07-May-18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D851B-2BAF-4455-AE60-C748030E2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144E5-9378-48D1-94DB-F938CE09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306B-660F-49A1-834C-CEF6AED0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21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562E48-1C05-48F1-8DC5-D8B86F0327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CE5240-75BF-493E-BDE8-E50D4DBD60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45087-A3FC-4BA1-A521-5B28DF90D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8054-ABF8-4EC5-A7CD-BFB8AC2A6A39}" type="datetimeFigureOut">
              <a:rPr lang="en-US" smtClean="0"/>
              <a:t>07-May-18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6BACB-B4AE-43EC-AD0E-6D2A5065E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28B24-A0B3-4A1A-9003-83B61235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306B-660F-49A1-834C-CEF6AED0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632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CFA31-971C-4E17-BDBB-4EE4D4EF9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D5163-0A3C-46F6-887E-AFAA680BD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51802-1E72-4CDE-B2A3-CA826DA2E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8054-ABF8-4EC5-A7CD-BFB8AC2A6A39}" type="datetimeFigureOut">
              <a:rPr lang="en-US" smtClean="0"/>
              <a:t>07-May-18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02EB5-4B0C-4DAA-A586-B4DDFAB7A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BBE90-72E6-4441-A241-884046409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306B-660F-49A1-834C-CEF6AED0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69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65B52-6271-4B86-BF46-E776FD813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265C8-47F6-4FE1-B639-E2617F078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36BA9-756B-408B-B41D-6CBE01A64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8054-ABF8-4EC5-A7CD-BFB8AC2A6A39}" type="datetimeFigureOut">
              <a:rPr lang="en-US" smtClean="0"/>
              <a:t>07-May-18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35393-DFFE-494B-B4A9-8DFD211FA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DBF02-5C53-437A-ACE4-038D46FD1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306B-660F-49A1-834C-CEF6AED0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2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9CF2-1AFC-4A94-94AB-A5E278746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58FB0-879A-4FD1-8F81-6954EA393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64B46-4AB7-4A7D-AA13-951C24CD5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5909F1-2303-4FE0-8A41-271FB3923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8054-ABF8-4EC5-A7CD-BFB8AC2A6A39}" type="datetimeFigureOut">
              <a:rPr lang="en-US" smtClean="0"/>
              <a:t>07-May-18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7A6E5-2BCE-486C-A1FA-06A36B03F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45E1E-3991-4BB7-A9C5-54CB59004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306B-660F-49A1-834C-CEF6AED0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89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FE7EE-38AD-4C29-B67C-C8F0AE507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9369B-A302-4D9B-BC3E-30F1423C9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9492A-FC94-49FC-8980-40E2FD55D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004BDD-C031-4C25-9513-07BF90D619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CFCF00-A333-4B36-8CE0-735DA3C2FC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6690E5-61EC-4680-9340-B671C3558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8054-ABF8-4EC5-A7CD-BFB8AC2A6A39}" type="datetimeFigureOut">
              <a:rPr lang="en-US" smtClean="0"/>
              <a:t>07-May-18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72CE4F-3311-4720-AB28-C4EB70935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AF5970-A896-45C6-9E8C-D6FAB6AF4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306B-660F-49A1-834C-CEF6AED0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86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58F21-9C61-49E1-89DE-C855B0125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70860E-6C96-4A86-B6CC-45C47E107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8054-ABF8-4EC5-A7CD-BFB8AC2A6A39}" type="datetimeFigureOut">
              <a:rPr lang="en-US" smtClean="0"/>
              <a:t>07-May-18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A0A62E-223B-42EF-8C9E-294D23B9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172B9-6823-4FBF-9B6E-21A66880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306B-660F-49A1-834C-CEF6AED0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36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FA0D8D-F2CE-4BE2-B17E-E51A1D584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8054-ABF8-4EC5-A7CD-BFB8AC2A6A39}" type="datetimeFigureOut">
              <a:rPr lang="en-US" smtClean="0"/>
              <a:t>07-May-18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5BCFEF-9EF3-47BE-80B1-DF75DC151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E76B2-329C-4E24-A877-85FD1F32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306B-660F-49A1-834C-CEF6AED0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29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A22C4-0B71-40B3-9B70-9243755E6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E5B31-0E0B-4855-9EAE-AB23A2C1C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1D579-1C9B-4C3B-8F69-C25281BCA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BFD0D8-2035-47C9-969A-00C6359C9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8054-ABF8-4EC5-A7CD-BFB8AC2A6A39}" type="datetimeFigureOut">
              <a:rPr lang="en-US" smtClean="0"/>
              <a:t>07-May-18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2A55F-43D8-4A3E-8A27-10A0B6D45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1E6AE-A375-4477-AE74-9B4E9E1EE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306B-660F-49A1-834C-CEF6AED0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7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79A55-5025-43D6-A346-B4ABD3D0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98FDEF-8638-4074-B7E3-88491D244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1B7AE1-675A-48A2-BBBB-679BE76E6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A9C5A-7DFA-4B3D-ABF4-F7CF9DFBD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8054-ABF8-4EC5-A7CD-BFB8AC2A6A39}" type="datetimeFigureOut">
              <a:rPr lang="en-US" smtClean="0"/>
              <a:t>07-May-18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53712-1FCE-4BB1-B42E-D84A8E22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B5140-6B3A-4B6E-9D60-03EAF4DF9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306B-660F-49A1-834C-CEF6AED0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172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50A4E3-12AA-44DD-8DAB-E2BBD811F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A9BE4-8DB0-47BE-AE0E-705F07106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604DC-C35D-4C4B-ACB1-B3F6576CFD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08054-ABF8-4EC5-A7CD-BFB8AC2A6A39}" type="datetimeFigureOut">
              <a:rPr lang="en-US" smtClean="0"/>
              <a:t>07-May-18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B4EC8-A560-4B1A-926E-D8127ACCC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DD15E-8EDD-48B8-9BD2-50A389DE4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1306B-660F-49A1-834C-CEF6AED0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2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E2B79C18-6112-41CC-95A4-8F28B5137B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5917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B3EB976E-E7C4-4DB2-8D5D-D4F51D29FB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009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E5FF05BC-559E-4EB7-8124-A548C9282B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525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032D4375-457B-4ADB-9BBB-78C0A5E3C2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63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5368E2D3-026C-4714-9C9F-5721D7A674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36077449-6084-4925-961C-9AACC31774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90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49ED23E7-1B4B-42C5-B98C-3498C23E4A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44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3F16F11B-2413-47DA-B8DA-0FC1C07A7B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88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AC31F4ED-F4F2-4CB7-8AD1-5B33D982A8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61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A49A1470-1190-497E-A7C6-4919C637D6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080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D04BCD71-AA99-409C-B188-3EB5DFCB7B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269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7AC82843-DE83-4A12-A706-E3611242A8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235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CB70AF32-591D-49F6-9677-8239B2A68E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72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545EC59A-B9F6-439B-A0BD-0CEE8012DF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120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B18057C2-3E67-48A1-92C9-65C5BA4302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584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EAF380EC-5FBE-4617-AEA6-CEF3344826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314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2018-05-07T17:53:16Z</dcterms:created>
  <dcterms:modified xsi:type="dcterms:W3CDTF">2018-05-07T17:54:02Z</dcterms:modified>
</cp:coreProperties>
</file>