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7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3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0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9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10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8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8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8375-149C-4392-9C61-5B24DC2EF96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111F-BC77-48F6-AE1E-506E617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8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39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7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92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9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8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6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89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9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9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3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5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9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63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8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2018-04-23T02:59:22Z</dcterms:created>
  <dcterms:modified xsi:type="dcterms:W3CDTF">2018-04-23T02:59:42Z</dcterms:modified>
</cp:coreProperties>
</file>