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1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5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5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8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6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8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2AA4-9C3B-4EBC-9B49-A89ABAB9117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8580-8D36-42C5-812E-933FFCC0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8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1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1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2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5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8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90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3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2018-04-17T12:48:27Z</dcterms:created>
  <dcterms:modified xsi:type="dcterms:W3CDTF">2018-04-17T12:50:16Z</dcterms:modified>
</cp:coreProperties>
</file>