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40DE-5B19-4C45-AAFC-0D99B9BE680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03D-9846-4830-910D-E934E3B5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40DE-5B19-4C45-AAFC-0D99B9BE680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03D-9846-4830-910D-E934E3B5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74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40DE-5B19-4C45-AAFC-0D99B9BE680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03D-9846-4830-910D-E934E3B5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07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40DE-5B19-4C45-AAFC-0D99B9BE680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03D-9846-4830-910D-E934E3B5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62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40DE-5B19-4C45-AAFC-0D99B9BE680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03D-9846-4830-910D-E934E3B5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5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40DE-5B19-4C45-AAFC-0D99B9BE680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03D-9846-4830-910D-E934E3B5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01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40DE-5B19-4C45-AAFC-0D99B9BE680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03D-9846-4830-910D-E934E3B5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78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40DE-5B19-4C45-AAFC-0D99B9BE680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03D-9846-4830-910D-E934E3B5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56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40DE-5B19-4C45-AAFC-0D99B9BE680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03D-9846-4830-910D-E934E3B5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39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40DE-5B19-4C45-AAFC-0D99B9BE680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03D-9846-4830-910D-E934E3B5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39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40DE-5B19-4C45-AAFC-0D99B9BE680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03D-9846-4830-910D-E934E3B5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10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140DE-5B19-4C45-AAFC-0D99B9BE680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903D-9846-4830-910D-E934E3B5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09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82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50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34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70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46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ised KH 06-04-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43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68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54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97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54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33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29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27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1</cp:revision>
  <dcterms:created xsi:type="dcterms:W3CDTF">2018-04-11T21:54:46Z</dcterms:created>
  <dcterms:modified xsi:type="dcterms:W3CDTF">2018-04-11T21:55:01Z</dcterms:modified>
</cp:coreProperties>
</file>