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2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0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2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1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9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9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6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3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0882-092A-4455-AB10-CC2D866A130A}" type="datetimeFigureOut">
              <a:rPr lang="en-US" smtClean="0"/>
              <a:t>02-Apr-18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9DED-DEF5-47C8-9307-8F391DA4C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52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7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4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1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4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39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4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10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1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2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2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3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</cp:revision>
  <dcterms:created xsi:type="dcterms:W3CDTF">2018-04-02T14:18:12Z</dcterms:created>
  <dcterms:modified xsi:type="dcterms:W3CDTF">2018-04-02T14:18:35Z</dcterms:modified>
</cp:coreProperties>
</file>