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6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1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6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6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F748-6B44-42D5-A869-8FD992F54039}" type="datetimeFigureOut">
              <a:rPr lang="en-US" smtClean="0"/>
              <a:t>20-Mar-18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2511-EE5D-4A39-A4AD-C0FAFF5E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8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2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4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9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7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3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7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4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7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2</cp:revision>
  <dcterms:created xsi:type="dcterms:W3CDTF">2018-03-20T18:20:54Z</dcterms:created>
  <dcterms:modified xsi:type="dcterms:W3CDTF">2018-03-20T18:49:47Z</dcterms:modified>
</cp:coreProperties>
</file>