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70DC-42F6-4BB5-AD1A-D874DFFC3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A3A95-B26F-4BC7-9711-BDF81772A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0C599-6CA8-4344-AAE7-95BB0FF2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9295-E118-4D81-B91D-7149C5A7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CB930-A8E1-4761-AFAE-7BD6495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32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ABA7-F8BD-4472-9F58-6A2A7423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0C2C5-EF71-4B28-B544-06F7E0AD6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A9BA-9EE1-4A70-800B-46B62AF3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DF2F-847E-40C4-A12D-C3C78235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28A94-7B0B-4A4D-9B7F-2EE4B21E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63541-0786-45B2-B843-7F87ABE9C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DDE56-9691-4934-AF8D-0F2FB95A4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AD50-227C-440D-8E02-9313A5C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A24E-5FCD-462B-B7E5-4D449EBD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49D-9DBE-45D9-989D-84F3FAA7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2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C921-52B1-40CC-9AEC-81E57ED4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2E0F-A78C-4E45-986F-87B98DE9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D661-6A10-4B25-A29A-1BED2C4C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8C77D-D029-4BF7-96FD-229FA948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35DC-F860-4C4F-834E-E4F9298E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0D05-68C2-4877-B92F-4722CB2B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191CF-09E6-474B-BEF0-6BEBE03A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10C1-840C-49DD-90D7-BFF370C5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1BB64-00DE-4A90-961A-FC854AF8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723CC-9654-46EE-8E8A-5A307E51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4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35E4-92C8-4CBC-B9C3-CB76ED8C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FB99-D351-4EEB-B568-0DAECE3AF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044AE-ED1A-4C2E-BD01-CF5C18C2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49366-A998-444D-8B1E-682547A3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8FD4-5B8B-4BB6-9376-69E22D4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CB09D-0709-4929-B2FA-080889C1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1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DA6D-6938-4D0E-81ED-9E76F9B3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5585-F7F5-494C-A947-FF92BAF5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9ACC-0F57-4165-B638-170948EC4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645EF-93F7-4919-BF0C-0DECADBA8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BDD2B-50E5-4767-B6AC-F40E1A932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36E5D-8CEE-49B0-A13A-F9CB3EDE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71470-7CEC-4348-BABC-383C0205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85CFA-A1DF-4B3B-A1C0-A1E5B74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679E-2757-4699-8147-4E52868B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A2440-5DA8-46AF-AEBD-1DA850C1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505A8-9222-41AA-8BFF-22E9244A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13204-F6CF-4B52-AEA5-AB9153E7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3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218F8-7268-457F-869C-C7EBE575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31286-2FDD-4A9C-BAD2-7FF21E9A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A8639-9D46-455E-9B16-A0A4A434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9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2BA1-6A66-417B-BD95-9F70A5CD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022C-3D8E-4DAA-91CF-2F9D3FC0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857A7-2B6B-49FA-A4A1-C656F847E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14922-F9C1-425C-ACF6-F906442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CED70-F7A6-4C37-8676-58B24B22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0C849-58CD-4E1B-A358-C023B579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4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23D7-FE68-4634-9730-7C46CBD1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72C6F-DD90-45A8-9DC0-8905121FA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8E37A-F906-4780-9AE9-9FAEEC5BC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A9019-3DB0-43B3-A885-12040877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330E-5448-44F9-B2B6-4DE48CA0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8BD9F-CF0F-4128-9DED-9328A5C8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79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A2D41-8E2A-4213-A231-1D5BEE9B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28028-113A-4BDE-8528-B46254743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2CFF-5552-4C97-BDD6-4CB694262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FA0C-7E50-49A3-B413-E7EB317498E9}" type="datetimeFigureOut">
              <a:rPr lang="en-US" smtClean="0"/>
              <a:t>13-Mar-18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8ECD-0382-49BB-B14E-AE8F40D0B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065F-84EB-4BC7-8BAF-A316E2EE6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2AF2-0AFE-411B-913E-AF39C8DC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6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A00E431-33EA-4DC3-A352-50216F15F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85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6DE46FE-AF5D-4A13-A91C-3FA1F53F1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6F34F5E-C475-4C40-8BF7-5C3DB518D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4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16D6238-2140-4FA3-BB95-FACC08C26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A9D4C05-4A88-4FA7-BC49-97E18F6EA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3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5AEDC02-4D2E-4864-AE6F-2853EAB61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9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C9D8DC2-E01C-49A2-A855-A7389299C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5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3799B8A-4815-440C-A577-C0B1F38A0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EA5D970-B768-4DD1-978F-3CDDD35CC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A3D8F29-EFAF-4B19-8B7F-A2470E80B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9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AD98D33-4382-49A6-B677-A01DC2FE1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9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D8BE54F-C4E5-46F8-B49C-C1E6BE985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6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3CD152A-0F1D-4F99-A570-3C7DCB1F7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7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74C65CC-3AA8-4B6C-A672-7987A60E8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5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F1CFE69-8D65-4D0F-924A-4C010E69D4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2018-03-13T10:04:43Z</dcterms:created>
  <dcterms:modified xsi:type="dcterms:W3CDTF">2018-03-13T10:05:21Z</dcterms:modified>
</cp:coreProperties>
</file>