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18A91-CCC4-4F74-9350-BF0AA5320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DE615F-840F-4E35-B39E-3D6272E318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DF5E5-CC4D-4D68-B679-923D50EB1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FF3EBD-F1DE-45E1-B140-747DF3D9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59A81-4991-4360-A3F4-3B74C0BF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4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43C0B-64EE-45F9-9B51-0B4C9A26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EBB9-F6D7-4B38-83BF-0B4E01A2EA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CA0A6-AFD1-487D-ACF9-0AA97F36B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0FF78-4897-44D0-8DE5-99F40C6A1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21968-781B-455F-86C8-09606C03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58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B5117-C189-4E2B-9FF8-E3D4DE4C3A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4C5A35-4C8B-4D1F-AB5E-20E39E66A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E23D6-90F9-4310-8CB4-203005989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81596-83E7-4C64-96C4-597E0BD2A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92C10-FE2F-4FA9-B937-B7FA15475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546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91FE2-067D-4E6E-BE05-F5459358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50A04-1BFE-41F9-9C71-B165186784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6A0BD-BD3C-4A59-80FD-6E51BDB7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C2630-4335-49A6-A7BE-CFAD16C90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A8AF1-D9ED-4923-8021-688FA286A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57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8D0D3-E396-4046-B4D5-4CB4AC6F4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33E996-8F8B-49F0-A68A-6BE1D920B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63A7-A1DF-4322-99C3-41AC3492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872A1-D638-478F-9E04-6028FE0A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4056C-5175-4D5C-B525-0F8E0658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004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3B98-6942-4F9C-91C1-854CF8E99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8B4B6-D0BF-4F36-BAE4-193223CFC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5063DB-F794-4E94-8BE5-62C15397F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D6A17A-B8B0-4D95-8DC4-877A8B861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C2096-09C3-46CC-A11D-2D90003D0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0DE92-6505-4EA7-AF55-763EAE6F3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04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1C185-584D-43C8-877F-6F31ED4A7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2FD472-FDE7-43D0-BB23-AE3F9B343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7F649-62CD-42E3-9C6C-0ECDD0065C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63CCB5-1F7F-4609-82D6-8FDF54F790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2F7E17-23BB-4907-A34F-DC643B004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B9AEDB-0DC2-4934-8C60-434A46102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700F90-BA32-49EA-8E58-7B0132CC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86294C-62C7-4488-8251-4BF0EB8F1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05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BDAE8-2986-4671-B56A-D186500B6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B04F6F-E975-4739-8DF2-AFA9AA0D3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B837AD-3E34-4ABB-9B27-F87249DE6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EE02F-CA39-4D6A-8AEE-E031F834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859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3B90EE-6E8A-43B2-B8A5-D79A6344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BD3414-574D-4C67-BE66-8B443400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96A58-73E1-4B65-8F69-21A504F93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37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40762-5627-44B0-B333-39B6AF20A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35B13-7CE3-4011-89C7-0976BB8BB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B3ACC5-B4B8-4B4D-AA64-FD5059114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AF756C-CE0C-4A7E-8E2B-6BFBEF5C1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2B8A2-4C8D-4588-8871-477C0B381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B5BAC-0EAF-4D71-87F6-2DE6DC825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126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B8716-4749-4B20-957D-F1BA63A15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7FCAD2-317F-4D10-AA2F-28F233979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29C51F-92A6-4B66-AB53-C86BAC842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7E1BE0-9773-4245-AF8F-C897F0E94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FC67DB-AA31-4BDD-A8F7-6EF2A2352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C5B5FF-14A7-4834-9AB8-A6DF8440A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854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96A61B-619E-4A9E-8776-7D6E23E3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F2886-A09E-410C-A503-DDC5D58D97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669D7-07E9-4A38-95B9-2B12A52CC4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88EDA-1634-4D23-82CB-01D006B47477}" type="datetimeFigureOut">
              <a:rPr lang="en-US" smtClean="0"/>
              <a:t>05-Mar-18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0B74-BE3B-456D-B4FB-9DFC2E054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CBF6E2-0511-4AAE-9221-093FEE9FC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DAF5-C608-4694-ACA7-DCA0F0D3E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939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0BEA10D3-AD56-47DF-8A5A-119277A075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6711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545C3007-CA6D-432F-8888-7D174A0E2F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055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DAEDB485-84B1-472A-95FA-74D26F631BD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255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6894F3EC-6BE8-4548-AEB7-7EB6B022FC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038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737582C0-EC32-4B8A-8073-E2EAC05FF4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708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24BD469D-0DA9-4FF4-B96C-9AFDA47691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27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72012BA3-89CA-4C03-8652-CFAB6B34A5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9907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01EF3B3A-E1F6-4805-93F3-6FE88FA340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38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BDA27EB5-4B8D-499C-9B48-EE06CAD8B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660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87668393-056D-4FFD-A381-A51D3E2525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572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C58CF9CE-AB92-4911-92F6-E1192B6BE5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152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C85AE351-1E08-42F0-A8B3-6C6616598F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87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9E49DF13-66A0-4DCB-93CD-049AAE030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73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7986EDE1-F4DF-4C3E-AD1F-7EAF4FA50A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59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CA667BEF-57D2-487E-8091-6D805859F6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915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3D92DAD-C9C2-4BF7-9149-210AF8B30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44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2018-03-05T11:15:44Z</dcterms:created>
  <dcterms:modified xsi:type="dcterms:W3CDTF">2018-03-05T11:24:51Z</dcterms:modified>
</cp:coreProperties>
</file>