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5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78A4-E9FF-48DE-8561-D843AD7064A2}" type="datetimeFigureOut">
              <a:rPr lang="en-US" smtClean="0"/>
              <a:t>22-Feb-18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DC6C-0A11-4BBF-BF25-ABB86C7E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0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3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3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81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4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9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86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6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3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3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47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0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17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</cp:revision>
  <dcterms:created xsi:type="dcterms:W3CDTF">2018-02-21T20:13:05Z</dcterms:created>
  <dcterms:modified xsi:type="dcterms:W3CDTF">2018-02-21T20:13:19Z</dcterms:modified>
</cp:coreProperties>
</file>