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A532-1146-47E0-94D8-4B39AD49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0295A-8718-4C43-A6B6-0DC6004B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AE76-7497-4BDF-8A2B-C44D5B4D1020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2EF47-E01C-4AC0-ABE5-2CA46FBB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B90C9-AF6C-493C-994D-8AD3D1C9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A14-9DDD-443F-8CD4-0328F37A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307AF-9D6D-4174-B978-4F6EE560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A93DF-56C5-41CD-BDCD-FCD35BC1B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5979E-0439-4E8E-9A9C-3E66B0819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AE76-7497-4BDF-8A2B-C44D5B4D1020}" type="datetimeFigureOut">
              <a:rPr lang="en-US" smtClean="0"/>
              <a:t>07-Feb-18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11D0A-6405-4E25-B37D-B06C52E65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F3846-DE5D-43E6-89E9-083B24E10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79A14-9DDD-443F-8CD4-0328F37A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0255F6-A75F-4BCA-AFAE-C005648F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0C190-BFFD-40FF-B8D0-B929F237C8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172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287FF-9F7E-44ED-88FA-9F0B02FC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7C4AA-8B47-4174-A234-C862C2BB87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3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FCB070-16B5-464A-BEF2-0635F06D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BED75-B329-4296-A6D6-43F8FD49FA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71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20A7EA-5120-462B-8283-6E446986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C1FF1-7E62-4CF0-9B7A-6D7D168A1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5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0B655-03C8-4506-9D6B-3E56AF19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A3B8C-D382-4712-A1E8-3F5498DB03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AEE562-353F-460E-A9C9-14D37E578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DDB0C-05A0-4D20-A461-E4DDFF8DC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BDE6AF-90EF-4B21-A56A-1747369E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BB7D0-DAC8-406D-84A4-AE9D0ADEA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7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956FF-CCA3-4045-AA8F-1937D8A2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B6482-DFD9-4BD1-A62C-FD0BDDDA26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4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5AE5FF-4203-404F-A349-38970121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3B7AA-1ED7-4821-A2F2-BBB6BFAFF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8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54A0E4-70A8-4710-B534-40012876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3C45D-264A-495C-8716-37105983BC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4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893434-2694-492D-B7EB-B07BA0B3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FFD3F-01DA-4000-BD82-DE36E07F3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72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DA0104-62A5-4F1B-9B83-F74B1593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31A33B-D4BB-42AC-BCD0-E1A01F786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2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481ED8-C7E2-4CCF-8546-AE82CE66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4636A-B80D-4A52-9173-1B4C6774A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8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64E83B-41D5-4EDC-AA5E-E45E8CB1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C8330-6BC9-4297-82CF-F919B7978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8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4F2030-9309-4289-866C-F57734DE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7859B-7052-45DE-A98A-6C324FA19D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2018-02-07T17:12:58Z</dcterms:created>
  <dcterms:modified xsi:type="dcterms:W3CDTF">2018-02-07T17:12:58Z</dcterms:modified>
</cp:coreProperties>
</file>