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6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017A5-2D2D-4D8D-B851-6BBB29002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E806F4-852F-41B5-A1B1-D793B0A930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09C85-60BB-4586-BC51-D12EE1540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2648-8B4D-43FD-A925-19F7EF750E14}" type="datetimeFigureOut">
              <a:rPr lang="en-US" smtClean="0"/>
              <a:t>29-Jan-18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92453-E86C-4896-B70B-108CE4F27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7B422-C28C-45CE-B9B5-6B2C26586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E2AE-D5BA-43B7-8040-56438D92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31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4B7C0-DA62-4DF0-9BA4-F376851F5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43A7C-9180-44D2-A6C4-3D3C77113B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73E68-638A-4282-9D79-6AFE8BD8E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2648-8B4D-43FD-A925-19F7EF750E14}" type="datetimeFigureOut">
              <a:rPr lang="en-US" smtClean="0"/>
              <a:t>29-Jan-18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757D6-4B39-4F15-A93B-B774E6DF2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2B63E-5DB6-49AC-81C7-956D45709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E2AE-D5BA-43B7-8040-56438D92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81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77D3DF-4713-4469-A263-E01726C46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C26BF4-B512-43D1-812C-9BEFA0211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BA5E2-F93E-48A3-BA1B-7458A9E7E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2648-8B4D-43FD-A925-19F7EF750E14}" type="datetimeFigureOut">
              <a:rPr lang="en-US" smtClean="0"/>
              <a:t>29-Jan-18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CD7DD-909F-42BB-8545-29B18A55E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EF66A-8517-4477-B7F2-3CBB61AF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E2AE-D5BA-43B7-8040-56438D92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11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21F39-4FB6-4B45-A275-BA6E7CA2C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1C151-CA88-4271-8988-680FA6940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A4701-EBC2-4BB8-9CBE-C6627EC82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2648-8B4D-43FD-A925-19F7EF750E14}" type="datetimeFigureOut">
              <a:rPr lang="en-US" smtClean="0"/>
              <a:t>29-Jan-18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C194E-97F8-4D7B-AA76-F8FF95BBC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D0AF4-9CDE-4DBD-ABF4-4EFA206AF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E2AE-D5BA-43B7-8040-56438D92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921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CF003-BAB7-4972-944C-B41B64121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6B32F-0F69-473A-BDED-7F113ADD7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67DA5-4CD8-462F-852C-FEB162DC0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2648-8B4D-43FD-A925-19F7EF750E14}" type="datetimeFigureOut">
              <a:rPr lang="en-US" smtClean="0"/>
              <a:t>29-Jan-18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A993E-4D87-4893-B2F0-D32042B8D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F2AE1-40F2-420D-B30E-2AB704EB4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E2AE-D5BA-43B7-8040-56438D92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335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E11B3-1930-4520-8D64-098EC1BD1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57C32-04FA-47CD-BAC2-20544C292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57216-31D4-4904-9932-71CC30D61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E5B98-A0BE-495A-8775-DF83C3227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2648-8B4D-43FD-A925-19F7EF750E14}" type="datetimeFigureOut">
              <a:rPr lang="en-US" smtClean="0"/>
              <a:t>29-Jan-18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A263DA-52E7-4D86-BD4D-6FBC8D992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EF525-9A65-48FC-90CD-83F80FBCC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E2AE-D5BA-43B7-8040-56438D92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85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9D25C-06EF-4569-8267-03A7DB4A0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59B61-ABAC-426C-B58A-D81D4AFDF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2EAA1F-0E11-4BA7-8A6D-209E3739D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5C5FBA-0CF8-4761-9F65-8F24CA6A03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1180B6-4922-4884-A87F-BE61E002C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D79008-0227-4617-A2D1-DAA2EA2AE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2648-8B4D-43FD-A925-19F7EF750E14}" type="datetimeFigureOut">
              <a:rPr lang="en-US" smtClean="0"/>
              <a:t>29-Jan-18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7D6D26-924D-4480-A4D6-DD138D152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162AD9-CB14-4ED9-9866-B52319B57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E2AE-D5BA-43B7-8040-56438D92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6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EE0EC-638B-44BE-B211-118D7272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8B519-8175-4926-B792-30493C517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2648-8B4D-43FD-A925-19F7EF750E14}" type="datetimeFigureOut">
              <a:rPr lang="en-US" smtClean="0"/>
              <a:t>29-Jan-18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0F99EC-64F1-4085-A802-D99802157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A75626-ECDB-4087-9654-B43534896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E2AE-D5BA-43B7-8040-56438D92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428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1EBD63-AD11-422E-8B43-F558B0119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2648-8B4D-43FD-A925-19F7EF750E14}" type="datetimeFigureOut">
              <a:rPr lang="en-US" smtClean="0"/>
              <a:t>29-Jan-18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54212C-2A99-4F4B-85CA-2CAB9A637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F0299-6160-4078-9786-F9985308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E2AE-D5BA-43B7-8040-56438D92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20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63ADD-338B-471D-95AE-72C970CB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2CC95-3A3C-421F-AA6B-214B338E6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9025C-DDE4-4605-BDFE-FECA06EDE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E973F-DCCB-4BE0-9F07-EC634A335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2648-8B4D-43FD-A925-19F7EF750E14}" type="datetimeFigureOut">
              <a:rPr lang="en-US" smtClean="0"/>
              <a:t>29-Jan-18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0A722-3304-49C0-A1E6-797224220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B24E3-9BBE-405E-A492-291A190C6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E2AE-D5BA-43B7-8040-56438D92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810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D1AB6-30A2-4E3D-B9A9-BD7AA9319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38D738-29DA-473D-B180-F28042D09C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FD541-8A75-4491-9EE7-896727166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7B739-4332-42B9-A20A-B2A7B54E0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2648-8B4D-43FD-A925-19F7EF750E14}" type="datetimeFigureOut">
              <a:rPr lang="en-US" smtClean="0"/>
              <a:t>29-Jan-18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8AACD-DDFE-4B54-9C7F-DD52F9193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A7FD1C-E260-4E5F-9E36-D1223CCFA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E2AE-D5BA-43B7-8040-56438D92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74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086F72-7775-43FC-A527-4D8438ACA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5AFD1-F76C-427C-9E85-F962C7BE3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94CC1-D55B-4692-A9C5-E9C6A5B898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72648-8B4D-43FD-A925-19F7EF750E14}" type="datetimeFigureOut">
              <a:rPr lang="en-US" smtClean="0"/>
              <a:t>29-Jan-18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76BE2-AB90-4DAA-A5C1-0D4A687E7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1AFA4-2894-4935-99F0-42BD257F62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1E2AE-D5BA-43B7-8040-56438D92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498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CECD0C11-6702-4E9D-B76C-6EB93B96DB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6958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610CE5D5-33B4-4D8F-A343-E46345AC33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730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A2DE2D76-5A95-430B-80DB-3AB0DEE174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047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B79D9AFA-405A-4E28-ABBB-0F22501154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18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2576246B-CD1C-4CD8-8589-4DF9E5CC95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907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AE6E41E0-2E98-476C-8B29-DD5685EA28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27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D88927FD-7DFF-4DDD-9A86-7049CC6E63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56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7F1CE722-B9D6-4152-9013-9B317F1E93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805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7A26A269-13DF-4144-A2CF-9AF342149D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90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2F022643-3CE1-45EC-83EC-8B89B70B7B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85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FAC7DAF6-0AE0-4645-BBAE-5675266989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115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8B7DCD27-6AC8-40B6-B24E-2F1C2AAF8B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918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5D7044C8-63DC-489A-9AA2-A1A9E5C1A3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47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2018-01-29T10:46:17Z</dcterms:created>
  <dcterms:modified xsi:type="dcterms:W3CDTF">2018-01-29T10:47:04Z</dcterms:modified>
</cp:coreProperties>
</file>