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B9317-5C41-4515-BB1B-A075CD20B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7334D-20AF-476C-A03F-8FACB445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FE99-4CC2-4496-B8BB-326E5F94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33A61-A3A9-4600-8C1D-A077AE5F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D42A1-665A-43FD-89C3-7025A790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5106-9F40-4D3D-93A7-DA49156C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6E59D-926C-4B84-9FA4-A34B1A1FF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0DB05-272D-482A-AC2E-98FAFDC4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B6706-0A41-40A9-A255-9764F86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8AD3-9F2D-4C91-AD98-A1F33FBA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41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8B87B-0C7B-4B1A-A7AE-45F4A9745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B657CE-5D77-463B-958E-1E7EDA6C2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589E7-66D1-41F1-B638-DF1023E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A4D5A-80C6-4331-8E2F-0F06FB56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56EBD-9D6E-45BB-8D73-E59F2EC4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837A-5DFA-493B-ACB3-40CE6C8C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C875-D0AD-4E87-88E6-B90CF9A16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1231F-5B5D-4925-9514-0C853050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47ED-18C8-4DF7-AA88-80BEF2A17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C98D-C8F6-4231-8B7B-67CB4A8C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47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7C53-334A-453E-86FC-EF984E52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62F30-08F1-4C96-B3EF-0AF07D6ED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B8F7B-7D42-4024-B3EC-4C14DF70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91F36-9033-4810-93E2-0A6E6646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96E2-AD7F-4F53-98AC-3E59CF24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0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D245-3CA6-4F50-A173-6FE15462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9B84-F0CF-43D1-AF86-8D5FAB34F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1B253-FCC5-4ABF-8E3E-C5DE0CF2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55123-F3B6-4916-A436-1F8238CE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AF9B-1025-4777-8B46-669BD052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64FAD-1454-43A5-9FAA-A48E8E56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8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0A27F-0C9C-4B76-AD5E-8992A345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F8B0D-067C-43B1-BD55-4F521B935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B673A-4FFC-457D-9DF8-003CFF7E3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0A720-97B0-4BBA-A87A-EDBF663D9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F4E90-0F98-4D06-B6FC-3DFD25F49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473F0A-DA3E-410D-A67D-7165E069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D0BE0-C574-40A2-A3A9-A6B10B37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9FFA5-9FE5-42C1-A9D8-75A3CAED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8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1517-16D7-4A94-826C-312D78EB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C6E8C-5DAE-49CD-98FE-B2E97DFA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E7FBE-616C-413C-9043-8A39E4B7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13F72-CDA1-4622-85F6-C802E560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1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DB390B-3777-4EAC-BA89-26D76BA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D87518-2281-4139-AB55-4AB52841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6B6EC-D491-49C4-BA27-F8307D47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6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08A4-F394-4F60-828F-993F6577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BDD19-BAD7-40B9-959D-A4C9E1C0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C662-1995-4F50-A03A-953A4BB44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F9FC-190F-4209-A846-21C71F3B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3BFAF-97B7-433E-9BA0-24FFA574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4E9AD-0F31-489B-A8DB-2360884B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1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5491-0F4A-4A41-AE5B-E841E6A2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458FC-AA27-415F-9BFF-89B5E3260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E41D6-1DE9-416F-9018-8A859D453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1C9C8-5440-47E4-870E-526755F9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9E190-E000-4F02-BF8B-9D1DBDF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87A7E-E3F8-4175-B225-2209A651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3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35ECD-3016-4870-A4D5-A3D086AB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5BE0B-EE7C-487C-9BA9-64EB5E85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1D26-952E-4FBA-8472-1A328420B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6C76-3D43-4BD0-820D-F05A6E86C413}" type="datetimeFigureOut">
              <a:rPr lang="en-US" smtClean="0"/>
              <a:t>09-Jan-18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FEF56-5F8C-431F-9D78-686A6816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87CDC-187F-450C-9B60-1E4575EB2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71153-BA78-4487-9BAB-5A72D0B8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8FE8556B-20F7-4DBE-B09D-CE21226171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4626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1BA178B-5E31-4E37-8114-264D41C2EC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2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1508B73-910D-4F1E-AD95-EC8359FC5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9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C4C552D-58ED-4B1A-A3B2-C7DABC937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8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2327907-AC8B-4AB4-95CC-EBF33E316F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3791A78-14F2-4B97-8227-1375141878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08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E80ECE6-099D-4A8A-BDAD-DDB64DD9A5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09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9DDE2A9-8E0F-46EA-8495-8775A063C1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3D31817-7DE4-44FA-957A-A70C39A74F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0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452DE819-7600-4419-838D-0BC86D0A0C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1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6144A50-65F4-46F4-B745-67D1B7B34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6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7EDCC7F-6A26-4C83-8CED-A6CE42B4B3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F991D43-8012-4656-97F7-8E02C4C96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63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7C38950-BBB1-422A-85B4-FC653954D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18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1B72C840-C069-4D33-875E-FE4B0BB93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7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2018-01-09T16:54:41Z</dcterms:created>
  <dcterms:modified xsi:type="dcterms:W3CDTF">2018-01-09T16:55:11Z</dcterms:modified>
</cp:coreProperties>
</file>