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B260-6BC1-4C47-B1B5-CC0FF259E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7CFD3-59F4-4B85-A08F-2D587D08C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7A760-E4E3-416B-8573-C503BD49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AC929-0C96-4CDA-9E7A-16E55924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CCA0C-BE8E-45D5-B009-06ECC374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5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6643-8D65-4D8F-8705-B4A310B5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6682-3351-40CE-AE32-F9C5B4FE5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55E6D-B285-4BA0-96B6-753B63A2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56DD-57CC-4BDE-8DDC-20F9005D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76DF-F8D3-4638-AEC7-B72779DF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5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573C7-B82E-4143-A347-C51570E71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A04E7-0CCF-4579-BE51-31328F19D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BDA57-78F9-461F-AB3D-E2EFC436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3C3A-23E0-40AF-B39C-8BD1606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BBB50-4ADF-4993-8515-372B5162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48EE-1A5F-48EC-B634-53CEB0B6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3CAFC-FC21-412D-BCF1-53921D62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4C23-8F9E-44FA-AB0B-1CE5FA60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DDCAF-C514-41FB-8CEC-046A3693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D66B1-E4BC-437C-A502-154E2272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3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CF33-0DA9-41C5-89CE-D2AFD3BA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0239D-C975-46BB-8C65-72173676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BF229-5C5B-4DD6-9D06-5C164929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7889-BFF6-41E0-B073-33CE09E7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29357-4E46-4EA1-8F96-D3DAF4C2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2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FE2F-CFE4-46AE-97FD-34981053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45071-4408-489E-82F8-8FA878428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2E1E2-A99A-4EE5-B6C4-7EF29CFC0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4DB18-B37B-4DD9-9A09-377BC197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0603E-9817-41F6-8CC2-087B3B14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16EAB-7A63-4083-81BE-E8FADD69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6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10FE-DD03-4DE3-8043-4BE06B12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C2E6B-90D6-4CAE-9B05-30E4214DA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8717F-1504-479A-9E34-FC50523CF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74249-BDA0-4176-8932-325BCA2CA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98C06-1279-4A22-94F7-3BBBC18F1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BC8D8F-6C4B-483D-A0A7-3B68E5BC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45452-F276-4C1F-8F30-73471675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77EE1-4007-4E83-AEAD-31506A0A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79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4551-61A4-449F-9ACE-97ED8DC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9B99C-6436-48B2-BBDC-B9BF4231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B6700-14CF-4B73-8BCA-27511544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7757-FA08-486C-8FC9-6B22B19A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0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4BEFE-1AD5-4CD5-983B-E5E3DEB6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5013C-8C0B-48EF-98C8-951A71B2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EB2E-BB57-49E4-B53E-37C3AA87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0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9C79-8928-461F-BBD7-71DBDD4C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4CCC-BBE1-401A-B330-EE1924A0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F343-1BA9-489F-92BE-01A929ED1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E069E-77C9-4D48-913A-C9D8E080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6D44A-1787-4B67-939F-07EAE90E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050BE-C682-4553-9BFC-CEE12139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0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6CE3-B32D-4327-9F8B-9AF35EC2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B48FC-BC76-44E2-9FF1-FDFD5396F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46282-19CC-4ED9-A1E4-1B54A35F9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61E65-A6A1-4706-A7D6-E35503F4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91338-7C47-43BD-B53E-7C475AA3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33AC7-0799-4F88-A475-C0978337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8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F4BD1-23F3-46C9-8A48-59EA9DAE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1EB89-4D67-4C72-ABA5-525A521C0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9E033-E4F9-4B91-BA2A-74ADAF874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A9B1-AF61-4D3B-B982-286FAD975FB5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89A4-5DEA-4C7B-8910-AE5C7F3DD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D62F2-3892-42F8-8484-3959DF057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74EE-3730-4564-ACC7-A5478E2B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6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3E6FB83-69C9-4E89-85DB-7F07A0FA3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5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D7B463F-91E1-4FE1-A40C-14F1D338D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29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650833A-2120-4FD2-9B62-41F880CA1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2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5C131A9-DE65-48FB-8C23-4E3B00CBC3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0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43E5D05-4841-43F5-AE80-553283065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14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D9D9C48-C8B8-4B94-B74D-2669D2073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01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081DACF-816F-4E98-96F7-EA2E56775E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60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186DC3E-4349-4729-B9BB-9D7B35454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21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61629C0-E158-4F3F-B0E0-E6BB99103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3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584F965-5024-4E41-8DC6-ED1B877FE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6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160EC08-95CC-462E-9F68-52DE32BEAE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56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B017F8A-DFDB-4517-A3DE-0C56C0EEC3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5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568BD43-05DD-4F1D-9806-F2ED1355C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99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63F0211-84B9-407A-A5E1-70B55CFD8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6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6BCF884-5478-4A78-88C2-C1D20382ED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9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2018-01-03T16:03:15Z</dcterms:created>
  <dcterms:modified xsi:type="dcterms:W3CDTF">2018-01-03T16:04:39Z</dcterms:modified>
</cp:coreProperties>
</file>