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A3D7A-5FF2-49A4-8544-187B7CF43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DBF8C4-C335-4CDD-9CD8-23CEA5EFA7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7DD03-87BB-45D3-9E3B-694032004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FE3F-BA23-486F-A7E6-BBC08AD27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397CC-677C-4F65-851F-522E6B1D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4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C0D6E-D443-4191-97FE-920AB1A81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F1E15F-D948-4D8B-881C-C2970A88F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165C8-82D8-4DB2-A171-EBFF91E6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4854-2C02-4C29-9A3B-15554FC29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52CFA-295D-4C11-AE86-EE6D9043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21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4CEF5E-BE7E-4714-AEAF-7BFFA12AF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C3396-69A5-450F-8F90-F90F473CF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222F0-0FB6-40F0-AAFC-D279295D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D8B77-C6BE-4174-BC43-F82E6B0C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E41E9-C731-496D-B4FE-D9EB9E0E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185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9496-E2A2-4D0D-95D6-6D11E19CC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AE8C9-41B3-4853-95E7-76630AC63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7F7ED-5E2D-4667-A9F2-C67EC31C6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ACAA39-4EB5-4B2B-B8CC-3A4DEF27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3853C-2A4E-4400-8504-1B0E5BC9A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71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A79CE-37D5-4FB6-B8F9-752D725B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CFBF5-668A-4B96-B75F-5EC873953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49A7E-4A4B-44B0-8614-74548CCCC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760B-89DF-40AA-B35F-A0A321032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8448F-7FF2-4E38-9A20-B235466B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5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9060A-1487-49E3-BE3C-4C726AC7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405D3-1742-4496-9ED0-C181D43512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87BF30-0FC1-49AD-9BC3-E33EC611C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ED84F-DE27-485B-ACE4-BD05F814E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4D6D72-07DC-4583-8C0F-215B8B681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C1FDF-3D21-43A9-850F-7A956CEAA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055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767ED-A24A-406E-A9C6-E0D581EDB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1E03C-4325-4BBE-83C2-00E2C688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3C2B2-E860-43EC-A055-682391BEE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9E7F8C-439B-40EB-9847-86FDB4CF52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869CC-265C-488E-8E87-657DC1F881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0E0F5D-F67F-4F82-82F6-4CAD0B2F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9B133-E9CC-453D-85BC-2B517BE2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6D6A37-2143-470D-980C-C6900F41D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01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5EF9F-608C-418A-A8D5-7FA094BA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FE5B0-C0F2-4C4F-A0EA-35A90CE90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9E5C1D-73D6-4675-80C8-EB758AB4D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3B165-4DCF-4B11-8BF0-0D1ED50A2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15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CF764D-49D5-4321-AA9B-FA2794F64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039AC-3614-4C3C-9913-B61191205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31361-5A40-4BD8-8BFC-E0863C08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6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5255-761C-4B53-B83F-5B2E05E26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F1692-9AF5-43FD-9BC3-7FB7A21B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DE30F0-3138-4ED0-99D0-4ABFB4CC87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3C098-B3DE-4231-9F38-054129B58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73D2D8-7F91-4F9C-9FF0-1AE117B8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76F91-8C42-4340-9638-253200232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8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E3F66-0775-4C87-A866-5BF42E827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6D4D49-5086-4B9B-B77A-0C693DAAD6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037B50-DEE9-40D0-A47E-EAB89B098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5809D-E9C6-409F-BE44-C6A992795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A4004-453F-4CEF-BE93-8404FA568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5197D-465F-4F19-84AD-4DE6FCA8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9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DB7CC3-0373-4470-96C2-89FC3B54A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74297-A3FC-4CEB-8FC2-4B1F5FC37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81593-1392-4FD7-8FB1-E85B0B9B48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BD15C-4437-4ED2-84C8-ED193F3DA75A}" type="datetimeFigureOut">
              <a:rPr lang="en-US" smtClean="0"/>
              <a:t>12/5/2017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28E3E-A617-4D51-8185-CD21FB07FA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3E6A3-E5A5-4E2E-BDB2-B7E5F55A4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AD3FC-A323-4AF0-80A0-5D095E676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980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F2A1D7C2-A853-42DA-BB9C-0B2887FB07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2114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C973AEBC-3402-4A8A-BCFB-DD4A50778D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43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8166C9E8-61CC-4214-B072-BEF52ED404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0D927FA0-8E2E-4EBE-9109-3B5DD5595F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22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09020CC2-BC5B-4759-AF7C-B8CD405346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710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D3C6FFA3-C3D3-4C0D-B73C-8B060AF7A3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51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B2AE6157-6315-4EF0-8A82-5C553B22F2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45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 1-12-2017">
            <a:extLst>
              <a:ext uri="{FF2B5EF4-FFF2-40B4-BE49-F238E27FC236}">
                <a16:creationId xmlns:a16="http://schemas.microsoft.com/office/drawing/2014/main" id="{A11507DF-1626-4185-BA2D-7A468550D6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92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0E443256-15E7-4E5E-9811-B5015D51C5F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33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390BEDC3-63CD-4DA4-9D8E-DF28EDB75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01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5EEC84FB-8A5C-4281-BDBF-C59579881A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008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A3DFD2F3-DD76-41DD-A09B-BD38A5796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45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A1CF07D-1D78-4962-BADE-9FD4DBFBF7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656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C517866E-F9E5-4295-A66C-1EF5EE6A7D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84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F0663541-E699-4C68-9E20-BA7A071406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57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7696C5B9-23AA-4D1A-8397-C6EA4F2C5F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45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2</cp:revision>
  <dcterms:created xsi:type="dcterms:W3CDTF">2017-12-05T15:29:44Z</dcterms:created>
  <dcterms:modified xsi:type="dcterms:W3CDTF">2017-12-05T15:35:28Z</dcterms:modified>
</cp:coreProperties>
</file>