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9787-B259-42D3-9EEF-433C9FC91683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FCD86-0C82-42DC-B264-11B7169F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7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09787-B259-42D3-9EEF-433C9FC91683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FCD86-0C82-42DC-B264-11B7169FD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3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4783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1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6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63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6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72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34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68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61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77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47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28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11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79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88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40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 Ahmad</dc:creator>
  <cp:lastModifiedBy>Nabeel Ahmad</cp:lastModifiedBy>
  <cp:revision>1</cp:revision>
  <dcterms:created xsi:type="dcterms:W3CDTF">2017-11-21T10:40:03Z</dcterms:created>
  <dcterms:modified xsi:type="dcterms:W3CDTF">2017-11-21T10:40:03Z</dcterms:modified>
</cp:coreProperties>
</file>