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6276C-4817-49BB-BBF5-BF82D84168BD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7D89-FB3C-46EC-933F-E32D77BB0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35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6276C-4817-49BB-BBF5-BF82D84168BD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47D89-FB3C-46EC-933F-E32D77BB0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5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4382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29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72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09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78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28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41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96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05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78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77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94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55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53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Nabeel Ahmad</dc:creator>
  <cp:lastModifiedBy>Nabeel Ahmad</cp:lastModifiedBy>
  <cp:revision>1</cp:revision>
  <dcterms:created xsi:type="dcterms:W3CDTF">2017-11-13T18:24:35Z</dcterms:created>
  <dcterms:modified xsi:type="dcterms:W3CDTF">2017-11-13T18:24:35Z</dcterms:modified>
</cp:coreProperties>
</file>