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708-C289-4B80-9A46-3B86B715BC1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F094-4770-4D3B-9D4F-13058FF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9708-C289-4B80-9A46-3B86B715BC1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F094-4770-4D3B-9D4F-13058FF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3384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0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4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0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2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2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35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98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0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8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26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26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28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6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2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8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4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2017-11-07T15:54:24Z</dcterms:created>
  <dcterms:modified xsi:type="dcterms:W3CDTF">2017-11-07T15:54:24Z</dcterms:modified>
</cp:coreProperties>
</file>