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199C-6779-47A1-B7BE-FB27A297B854}" type="datetimeFigureOut">
              <a:rPr lang="en-US" smtClean="0"/>
              <a:t>01-Nov-17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7B9B-4990-4277-BEE6-3586B9D0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0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199C-6779-47A1-B7BE-FB27A297B854}" type="datetimeFigureOut">
              <a:rPr lang="en-US" smtClean="0"/>
              <a:t>01-Nov-17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7B9B-4990-4277-BEE6-3586B9D0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76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199C-6779-47A1-B7BE-FB27A297B854}" type="datetimeFigureOut">
              <a:rPr lang="en-US" smtClean="0"/>
              <a:t>01-Nov-17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7B9B-4990-4277-BEE6-3586B9D0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28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199C-6779-47A1-B7BE-FB27A297B854}" type="datetimeFigureOut">
              <a:rPr lang="en-US" smtClean="0"/>
              <a:t>01-Nov-17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7B9B-4990-4277-BEE6-3586B9D0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29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199C-6779-47A1-B7BE-FB27A297B854}" type="datetimeFigureOut">
              <a:rPr lang="en-US" smtClean="0"/>
              <a:t>01-Nov-17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7B9B-4990-4277-BEE6-3586B9D0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49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199C-6779-47A1-B7BE-FB27A297B854}" type="datetimeFigureOut">
              <a:rPr lang="en-US" smtClean="0"/>
              <a:t>01-Nov-17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7B9B-4990-4277-BEE6-3586B9D0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83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199C-6779-47A1-B7BE-FB27A297B854}" type="datetimeFigureOut">
              <a:rPr lang="en-US" smtClean="0"/>
              <a:t>01-Nov-17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7B9B-4990-4277-BEE6-3586B9D0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20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199C-6779-47A1-B7BE-FB27A297B854}" type="datetimeFigureOut">
              <a:rPr lang="en-US" smtClean="0"/>
              <a:t>01-Nov-17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7B9B-4990-4277-BEE6-3586B9D0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6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199C-6779-47A1-B7BE-FB27A297B854}" type="datetimeFigureOut">
              <a:rPr lang="en-US" smtClean="0"/>
              <a:t>01-Nov-17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7B9B-4990-4277-BEE6-3586B9D0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8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199C-6779-47A1-B7BE-FB27A297B854}" type="datetimeFigureOut">
              <a:rPr lang="en-US" smtClean="0"/>
              <a:t>01-Nov-17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7B9B-4990-4277-BEE6-3586B9D0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57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199C-6779-47A1-B7BE-FB27A297B854}" type="datetimeFigureOut">
              <a:rPr lang="en-US" smtClean="0"/>
              <a:t>01-Nov-17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77B9B-4990-4277-BEE6-3586B9D0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6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4199C-6779-47A1-B7BE-FB27A297B854}" type="datetimeFigureOut">
              <a:rPr lang="en-US" smtClean="0"/>
              <a:t>01-Nov-17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77B9B-4990-4277-BEE6-3586B9D0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90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93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38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00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17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25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95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77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35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64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32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7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06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07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91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44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68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14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2</cp:revision>
  <dcterms:created xsi:type="dcterms:W3CDTF">2017-10-31T19:55:25Z</dcterms:created>
  <dcterms:modified xsi:type="dcterms:W3CDTF">2017-10-31T19:56:08Z</dcterms:modified>
</cp:coreProperties>
</file>