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A5D5-F34A-4252-AD2C-C13D1770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E078F-60AA-49CC-BCEF-EAE24E0A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ACD-2CC3-42DC-86BF-ACA02B98AD8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E2E62-4DE8-471E-835D-75A76384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B9124-53B0-4437-9A08-4479284C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0AE-0106-40C0-88DD-16B176310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B0E4A-2C7C-4D6B-92E2-05354B05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CA24D-11B1-4561-99D1-B4CF8F33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A270-93F7-4C3C-ADC7-D624D8ABA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AACD-2CC3-42DC-86BF-ACA02B98AD8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BB56D-82DA-42D8-B56F-E98DED0CD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8E2B5-CCE4-4150-AB44-E856C33DB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80AE-0106-40C0-88DD-16B176310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4B6803-9498-41F1-B79A-A46341B5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5F7C1-ACF5-44E9-AF96-88B74CA5C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0421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7ED0F-33DD-4311-A72B-27A9B31D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7D9D0-2888-4765-A44D-3C863E329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667B6-E5F9-41F0-AF1B-4FB3846F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D0B25-85F0-489C-8E9C-4F3D1069D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C6F18C-2103-4882-94E7-D6A470F6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BC09C-D14B-45B6-B3E5-2997F3869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6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874B2-669C-4058-9A58-02E60E31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DF589-50B4-4B3F-AFCD-7C5A6892C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1781B1-20E2-4BB1-99D5-BD717C5B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C1959-9243-4D74-A36F-B62FF1F9C6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090EC1-4331-4AB8-BF76-60052D77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C1C03-A41E-440B-B8A1-32B9F15325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6F6F9B-AE21-4BEA-A8B4-CF642E16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7CA98-03B1-4E02-A6EE-06D9CA11E2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895F68-635F-4E15-86D1-0928202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DDA38-6D5D-4126-8633-941ABBE66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E9AB6-F5EB-4014-BF0B-1EAB0941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71C3B-3EEC-4584-86C9-50E63CC78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B2B112-1CD7-424E-8913-348BAA3B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F2221-CDCF-4E9C-A726-28B8CD020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C75A3-7713-40BA-9819-A7B8CF78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BFF5F-DD8C-4439-90EA-680C37DDA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264784-B472-4A8B-A146-5A78A946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FC1E1-B6FC-4619-9F32-35F47AFD2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D48437-EB83-44B1-9006-FB515631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B8F67-F963-4996-BB25-BBCF5E8FFF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C4F78-A90B-4E2E-8447-F250FC2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BE084-AD80-44B0-99A0-FBAC9061E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4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2017-10-24T19:05:27Z</dcterms:created>
  <dcterms:modified xsi:type="dcterms:W3CDTF">2017-10-24T19:05:27Z</dcterms:modified>
</cp:coreProperties>
</file>