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02C8-8450-4DA1-A1E8-13FFB507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C110E-2D02-4630-B65C-5A67ECE8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CF41-9BE6-4599-A454-C5AF659E259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14AA-B4BB-4D81-86D2-FC3442BE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77A0C-3740-4B04-A2B4-D750FE7A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6FBA-33EB-4947-962C-FD75BA58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A77315-70FD-4F4F-9AAE-35256B0A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D339-86D1-46C6-A5ED-E19D0265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2427A-0F00-4B2F-B5F8-01DFCB221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CF41-9BE6-4599-A454-C5AF659E259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4A14-D1EC-4E79-9559-184D72474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146C-90EF-43D9-AEE6-852323A80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6FBA-33EB-4947-962C-FD75BA58C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6B7997-0522-4CA3-9D88-9CEA052B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803FA-37E5-4A05-9486-A83CD4FF8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748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183E1-FA82-4A15-9996-2A177811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C3AF1-A1C5-452B-A8B3-237C24A8C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6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77536-16BA-41F2-937C-B7CF574F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B0130-2C5D-40C4-81A1-B4CDFD5635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1CD92-3D7B-4FFA-B18C-04E8CCC7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69E20-C26F-4339-A485-AEE2A124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4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EE00D-15F4-4192-A1CE-B77F5FE0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29ECB-C97F-47AA-850B-1205ED5081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6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D292C-C854-4FDA-9E0B-A60A537C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D239F-83D0-4150-BF65-AFEA74E9E5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7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B5FCF-3EDD-405C-99E2-20E7B74C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80579-6803-497B-BB86-73703A2390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9D5CE7-913B-4118-B9A3-FE690E65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17E83-5813-451F-BD1E-55F928DD7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98858C-4E09-4906-B84F-F487FAA0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5F1CC-78AF-4AF7-9C9F-DC8D58F02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48E33-ABCD-4C9A-98C0-6D0F4DAB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F6090-1936-4E30-ABF9-0475F973C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D0359E-FBCF-4213-8FB0-F5F8A7A5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3C66-9DD4-4352-86E3-1A1FA8B797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FC89C-D8B6-4047-8C06-05740A01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5AC33-D74B-4FF7-B2E2-9EB13C5EB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423A3-87C1-4A25-B8D9-3C2CC48A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884CC-8CB5-4DE2-9340-141572AE1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2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124AA-C021-478E-BF67-D7C0576F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D516D-48A5-4DD6-B540-275E22FD7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35980-4D32-4D1C-AE25-D3A792EC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90E6B-B65A-4EB4-BB85-E283FD080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BE0F1-C74E-4A05-80E2-D5F3ADB6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865C5-2AF2-44BF-AA43-E1C9388F64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0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2017-10-17T18:47:14Z</dcterms:created>
  <dcterms:modified xsi:type="dcterms:W3CDTF">2017-10-17T18:47:14Z</dcterms:modified>
</cp:coreProperties>
</file>