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A305-3DCD-465F-AEEA-6C6CB073A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C6-52ED-4CC0-BF25-FC6BAAA61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BFF95-DCB4-458E-A995-45DDB725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3275-C0F0-46F9-8E3F-6ECA2A2D74E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9062D-211F-46C8-A8E7-E12A1A4B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B7867-E453-4FC1-9C03-8D9B3DF1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E6-845E-4518-AD30-FC1E4C6B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B04F-1649-45AF-A8AC-8AA2D4BD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1CB43-6C78-45A7-B9E6-CD43AB12C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8FA86-0CD6-41D3-91AD-F898BE13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3275-C0F0-46F9-8E3F-6ECA2A2D74E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154CC-9C1C-49D1-ADBC-AE1CBB8B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F6215-2CC5-4CD0-A44A-F05EF3A2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E6-845E-4518-AD30-FC1E4C6B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0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2AC06-28F0-49D0-BB92-C87B590E5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1A79F-0DFB-4F7F-B772-C71F14C2A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5CD51-A370-466F-8BA7-7DFE645D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3275-C0F0-46F9-8E3F-6ECA2A2D74E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F2152-2A46-4C86-8879-53547BD3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732C0-6251-4285-A7F6-9FDA64B0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E6-845E-4518-AD30-FC1E4C6B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81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A18F-8DC0-45E7-B683-4D3F7345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CDE2B-C456-49B0-8EA4-CCC77DBE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9F22C-B901-4A91-8E8D-DFA7F23C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3275-C0F0-46F9-8E3F-6ECA2A2D74E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384CB-70F0-4183-B3A8-680DE658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7C1A0-88D7-477B-B48F-5F94CD86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E6-845E-4518-AD30-FC1E4C6B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76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2B55-063F-424A-AA32-5EFF9F3D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E298B-3DA3-48D8-9C03-3C8040CF0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7A823-1CD5-4807-848A-B9AA31CB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3275-C0F0-46F9-8E3F-6ECA2A2D74E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9AB03-4D08-41BB-841E-817600A9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3CABD-F6E9-4D1D-8E94-ED6B02B5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E6-845E-4518-AD30-FC1E4C6B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46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84C4-3B45-402D-AD1E-BAF7512F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BDC3B-DBB5-4CBD-8FC0-4834C293B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F61CD-A885-4212-B27F-2BE936F16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BB80E-85D8-48C1-9E37-8416FE8C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3275-C0F0-46F9-8E3F-6ECA2A2D74E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61AEF-5C0B-4DE8-9DF4-D2956A02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37F33-660C-4BF9-81DC-B6677DF6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E6-845E-4518-AD30-FC1E4C6B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55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C66F-F706-4B9F-932A-5B083888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47E30-D2B6-44E8-AF59-0E825B6EF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10FE7-F579-4DD4-86FD-0426999D5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3A23C-5884-485D-A227-E2B8B9642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123B-BE33-497A-A2A2-979498B10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DA62D-000B-41A9-987D-DC09740D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3275-C0F0-46F9-8E3F-6ECA2A2D74E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7CB83-2BBE-4592-A776-DD8E8DD7D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5E2EE-84B1-4E8A-B88E-408ED277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E6-845E-4518-AD30-FC1E4C6B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20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A914-EF4C-4459-A862-13A6A585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53FA9-F35D-4E19-A6BC-77173AC5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3275-C0F0-46F9-8E3F-6ECA2A2D74E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3A1D3-7491-4193-8F6A-DE6D9CB6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9EE84-DD77-4F77-8997-FCF0A1B3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E6-845E-4518-AD30-FC1E4C6B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39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4B689-70F5-4F89-8601-8EFA1F48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3275-C0F0-46F9-8E3F-6ECA2A2D74E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08EBF-A6EB-43D3-944F-6BFD8D94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2D720-3997-460D-8039-BF35EF0C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E6-845E-4518-AD30-FC1E4C6B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56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4EB4-015B-42AB-9B8F-21DD00FE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2A71-6886-4F0F-AF29-506681E64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F4F14-440C-4551-A4F2-4B6AE3D23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C057B-4F17-45D1-B0EF-B9EB0D89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3275-C0F0-46F9-8E3F-6ECA2A2D74E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01D6A-3AB6-46BD-B1B8-297D8109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C4D38-AEF2-4FAA-96B2-B48CF94C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E6-845E-4518-AD30-FC1E4C6B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24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849C-2DC5-4AD2-8455-E9AE8470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25B05-93CB-4DCC-B970-30ACDC9DA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EF06F-30A6-446E-9DC3-34AFE10C9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10811-C343-4F08-A4E9-5B8BA729D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3275-C0F0-46F9-8E3F-6ECA2A2D74E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A385D-C51A-45D1-B32E-C0F1D7D94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18EE0-4EC6-45BA-BEBA-8E86AAB8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EDE6-845E-4518-AD30-FC1E4C6B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65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49C1E-C2B1-4131-A13A-A760A7BA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7A51-195A-4B99-8968-6A1877F95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2E2AE-1C18-40D9-843C-CDAC1EC9B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F3275-C0F0-46F9-8E3F-6ECA2A2D74EF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9F1E5-1063-4E0E-BCCB-5B459F872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4FC7D-BFEE-41C5-9A10-4F2523CE8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EDE6-845E-4518-AD30-FC1E4C6B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01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0E14CDE-0A89-4DE1-B2DE-A2AF9E62E3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47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969A4B1-B76E-4B70-9739-FA8ADCC568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56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F248DA1-58F3-48FE-81F3-4B99DA4E07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73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C27D4A79-2AA7-432B-B6C8-7C384B0CC6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89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D559223-90E7-43AD-8F51-57D16C7D6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46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D0A73F0-B63E-45A6-B9AE-92109C2473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59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294C384E-8A79-45E1-9066-2A416BB213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0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6EAE300-8381-497B-8390-763376BB80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56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19B16A50-2741-4D8B-A4F7-8DDC51559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06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300F486-88AE-45B2-9F0A-2D80957034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70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6E278D3-6B46-476D-9A1C-3504634BDE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59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6E8DC0C-B739-47DB-80C8-C3DEF931A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26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D9D8972-5B15-47A4-B16F-D73B747F4C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44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E42EB9F-C9FC-48C0-81A1-7CAE8B16F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58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3B25FC9-CC8E-4426-987E-7C41C670E3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52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3173839-33A7-4A4F-8E87-3051CAA6AF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78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2017-10-08T10:16:59Z</dcterms:created>
  <dcterms:modified xsi:type="dcterms:W3CDTF">2017-10-08T10:17:31Z</dcterms:modified>
</cp:coreProperties>
</file>