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F02B-4C7F-4C0F-B970-CCFEA113E4BA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6361-CA3C-48FB-A499-6E5D6EC9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AF02B-4C7F-4C0F-B970-CCFEA113E4BA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66361-CA3C-48FB-A499-6E5D6EC9F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9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2922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3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96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25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25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84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45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23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36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9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94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39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01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2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74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Nabeel Ahmad</dc:creator>
  <cp:lastModifiedBy>Nabeel Ahmad</cp:lastModifiedBy>
  <cp:revision>1</cp:revision>
  <dcterms:created xsi:type="dcterms:W3CDTF">2017-10-01T09:44:59Z</dcterms:created>
  <dcterms:modified xsi:type="dcterms:W3CDTF">2017-10-01T09:44:59Z</dcterms:modified>
</cp:coreProperties>
</file>