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D7450-193E-4096-A0CD-DF74E7F20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9035CE-51B2-4555-9AF1-DA601816D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1FD64-660F-4C58-944E-6191468845FA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BE40CB-1DE4-4191-BC79-1EA463496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199DFF-ADC8-40EC-8039-822CD8F1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5FAD-D1E1-4E1F-9543-674DECD70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0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D95D8D-638C-4425-8DCD-EDAE25E81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EAF14-C6AA-4681-B062-29828E0B6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9693B-64F2-4917-B025-01441B4DD9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1FD64-660F-4C58-944E-6191468845FA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12C18-98F4-4F2A-AC76-1A8C5D207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6EE6C-EB85-43AC-AE56-FB139ECAA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35FAD-D1E1-4E1F-9543-674DECD70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0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C54CA7-166C-4222-ADE8-CDAAE9998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D5B66-28D8-4ABB-8A5C-0ACEE622A7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9558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945A7E-7ECA-4DC0-8D4F-109500700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0EA295-B68C-45E8-99DD-017E8E0EAA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77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BDB174-78E4-45D8-8D99-BC8722A94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F7D555-F3AA-42DE-96E9-3359B33439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39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CAEB35-67F3-4D5C-BD86-001CA75A6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59881-1366-496B-AC05-13A0EDFDE1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33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13C5A9-1E5C-4F59-AA63-D80AEC35F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C017B1-D5E6-4134-84FD-D92D30CF41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08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CB48DF-5ADF-41C0-B68F-5BC10717E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E43A5A-F911-4296-8E34-55FE8A81AD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32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5149D6-3389-4F72-B52D-9E14D14B9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D95E9E-F986-4F64-A79C-EB910D6FFD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51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8B12F3-7826-4CBC-9CDB-1DD931F5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F1AA95-A574-4472-8B89-99FBFFA3DB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59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DD4185-41B6-43C1-ABCE-05EE368B7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FE590B-8E3D-4802-861A-D1251E0058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69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A4E271-23B2-401F-8DB7-A579165B3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2A358F-B19C-4333-B674-676042A877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08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C71E8E-14C4-4A7E-8220-206FEC717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EEAC68-2D4F-4BA3-90F8-72F2DC6C31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890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3FA4C7-FEF9-4851-98D0-25CD717FA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08E40F-14DB-48EB-B75F-28BBF0A668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41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426823-9D9F-4BE6-AD9B-54E06AE7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2908F8-3E39-40A5-AD3F-2328840747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56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11386D-8EC8-4ED7-960A-1C88B1446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E05565-258B-4F61-8DBA-D0D05C8B6E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57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4817CA-9836-486C-832A-3147EBBF1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5965A7-2927-4A15-92B7-FF2D384E65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2017-09-19T18:22:35Z</dcterms:created>
  <dcterms:modified xsi:type="dcterms:W3CDTF">2017-09-19T18:22:35Z</dcterms:modified>
</cp:coreProperties>
</file>