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169C8-9AFB-48F4-B95D-946B27F71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75F17-9680-4789-8F13-A5A664E64E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20F64-E110-47F7-93FB-94B88AA6C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3FE2E-359F-4C50-939D-E40206D81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9609-996F-4B84-B841-1CEF81E4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02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789E-FF22-4C01-BA13-CA46DDEE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E4339-B06A-45B2-AF0F-5ECFC7D21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4CFA8-0F22-4570-981C-0E12B4903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25399-2516-4910-AA79-83A483B7B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01F86-3982-44F8-A09B-4F1D8F22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79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B13A5-0734-486A-A15E-9DEE44D52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8140D-D4D9-4FC4-BE04-3D314D8D6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5636A-C7A3-418F-9A08-DF3D9E06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6B332-163D-4D8B-93AC-6DB73C0B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6E0B-D4CE-4500-815E-B3B4C51E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2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C259A-1DE6-4809-AA6B-2D436FDC7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2C33B-128C-44F2-B660-CC2616F10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1B261-DF24-415F-ABB3-48297F08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B6305-3B17-402B-A1E1-BC7124F6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63606-8725-4FA3-8FF3-463A520E9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60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B5D5-3B67-4BA9-A51A-218F7A76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32577-2871-4292-9516-F0D3AD1A0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98A54-5E06-4F49-B76C-C495F415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4A329-56C2-47C3-89DA-95AC0EC6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2C1E7-FEC0-4B7D-BB85-5E135E32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91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D4769-278B-485E-AC2B-15600E1DA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F66B-AD27-47BB-A677-8699A8E28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F497F-369F-4664-8064-A963A1716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3906A-B1A6-44C7-8CD0-0100F7FA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3249B-3EBF-48EA-B201-A5270B46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87F6F-4BAA-4C05-8335-00619E8B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99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3DE38-F6CD-4CB2-ACFB-1BB7CF77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769D5-6688-4E9E-A025-5CAD2C317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94439-9BEB-4E15-94D5-66448D905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86C29-12BE-4C2F-B187-39F3FA0F18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78C3B-38AD-4A0E-99B7-AEDC3FC42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55E29-9CA7-4178-B21A-FA9F9D67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BDDE1-F644-446A-828A-8088D2E4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CF6F0-975F-42DD-97AB-B8C535ED2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6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66EEA-DDBD-4853-8346-90CAA0E8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BA0DD-F31D-41DD-A32E-3F1380990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C73A0-AAFC-465A-B769-D8B50BE8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E7543-B774-4EFE-8DC4-23231BC09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46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96C13-86EE-47E0-82B7-72FB77F5D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BF7B0A-8BDE-4D0F-B91D-1CA17954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0D1AC-D01A-4E66-9D2A-12FD3A85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54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07CA8-D319-44C7-8BFB-13C099AC7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2153-AA12-48A2-8C06-8D4D1F0B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707203-6169-465C-88FC-CD45B509FD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C2CB1-FC62-418D-A83B-2E02EA4D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E12D5-6F57-4790-B1EF-8105FBCB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56822-682B-4286-B7DA-43EB617F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2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ABAB-F550-4C56-B78E-AAC4DC49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E5A00-4FF9-4B41-97EF-F226B9234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0C972-BA92-4C7C-A7F7-268D4D698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634DB-AB5F-4917-91B3-15673646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228BD-F533-4D6F-8A8A-0C331A733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4354D-28C1-476E-A5F9-443396B8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95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4FBAC0-1511-4586-969C-C0598C55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9F605-3395-493D-A52D-C8B56DA2D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1D90C-013A-439C-BA66-5D641259D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BF5BD-1B57-443F-B159-DD60F6E70E7A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987C1-9037-4F77-9707-570CB6ADF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2CF0F-663A-48C3-BB24-D19CA63FF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140D-00F3-4A48-BCEC-F2A8032B0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1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0901C39-3565-43DC-AB5D-6B8D989E7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00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01A0BF7-EEA5-4682-8F5F-580F0E2C8E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48533B1-93EF-4E5F-B345-2828CDEF94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4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0B694F9-26F7-4E12-94AD-0A9B534C1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21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E47F87C-6BB0-494A-861F-8A0CAAE65A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92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0CCBFAC8-3F2F-4595-A189-8382F85330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89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53476EB-DE98-41EF-9352-6CF9845AC1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58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55CB839-61FF-40A6-95AE-95AC2B6F3D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6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06DBC93D-DABD-4265-B399-E7BFFB79A1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33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F480142-18AF-4FBB-BA07-58B6A033AE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5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CD579076-56E4-43E9-9BE8-6D6724BB77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1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39B68652-FE2B-4AC4-8355-A03A0B8C5D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0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E44E393-A961-4009-BF6F-259C42091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6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A754754A-6037-48BC-8695-2B37422838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51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C27E1A1-1F38-4C2A-8212-FA14B9C66C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91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6E85A2EA-1D18-465D-B62C-7AB3DD63D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98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2B2D3E1E-5E71-42F5-86AE-A2C86CF541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91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2017-09-10T18:42:08Z</dcterms:created>
  <dcterms:modified xsi:type="dcterms:W3CDTF">2017-09-10T18:42:52Z</dcterms:modified>
</cp:coreProperties>
</file>