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9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9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9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0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6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7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8B2A-8343-4A50-817B-8F1D3EBCDD4E}" type="datetimeFigureOut">
              <a:rPr lang="en-US" smtClean="0"/>
              <a:t>06-Sep-17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4C72-21EB-4FB0-BA0A-930DC9E9C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9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5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9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2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0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0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1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5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2017-09-06T18:56:32Z</dcterms:created>
  <dcterms:modified xsi:type="dcterms:W3CDTF">2017-09-06T18:56:56Z</dcterms:modified>
</cp:coreProperties>
</file>