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4DB4-3A93-4BE2-B908-3581CAF7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09D5CC-99A7-42F8-AE3E-9F68261C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E0C8-0DE4-4D0B-9A62-E40654858B7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3549FD-9A63-4D22-B6CE-6BF6CEC4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5F883-FC28-4ABE-BEBA-2E48B822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5641-B692-4FC1-9B33-B9C912E5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2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F363A8-E061-4980-8B91-BFFBDEED2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B5730-5027-43F6-8E74-BFB0DF53E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E8F6-653C-4D4E-AE86-2821537A0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E0C8-0DE4-4D0B-9A62-E40654858B7F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A4982-0353-425C-A79B-800490C4D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CDC44-5272-4801-85D6-46B4391C8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35641-B692-4FC1-9B33-B9C912E5F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9CF637-5B5F-447B-BFF8-406AA632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83DDD-ECBC-4AB3-BDB9-FED3BCFFF0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7142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FE50E5-5392-4508-9B18-B737498A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4B2846-B4FE-4B88-A489-07669816E2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9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082950-14FE-4F40-8B5E-FE2A6869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9655D4-4968-4D07-808F-0A78BBA1E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DFF690-0824-4D75-8757-74A7A0E0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122AC-B5A2-43A9-BCA9-EDFB3FEDC7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3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D16010-A732-4CCB-BA91-F48854EF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D5D2AF-DD57-41A7-8A78-81A1D6854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28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3C401-5A36-4D97-AFDC-0DE08954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B80A5-525D-4C2B-93C4-67986C31F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42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3E6599-2464-40C0-8461-FCB81798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CA697-6954-4FE8-A6D3-DF2A54FD21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6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296CE2-69E7-4B34-9D9D-272267F1C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342DF-B634-4085-9107-A89914CE11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78601F-D87B-427E-B08F-4CE3F163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E12BE-6277-4C65-B628-9AE1EC9A28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0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D01E71-74F3-4D58-B723-5225B413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CA2E41-FA63-4963-9E5E-B6CF6F401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8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62B17F-49F3-4A89-8933-966479D5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51183-1F0A-41C7-B391-F9A4AAB105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5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C80FE0-9E2D-4D8F-BE5C-FF8AB9B5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62E3C-268B-4A64-A057-7A6764AA3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9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914BC8-EA09-4B4A-AC77-001172D0D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AC940-488A-4574-B5CD-A463F8EEA0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1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EB3DA-708B-4CD0-B4B6-BC6D6F06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B124A-3530-49A7-9079-759C120959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3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63940F-2820-4356-BB67-58CF46FED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46F72-4E6A-4166-9AF2-96A0E5DD98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9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8FA9A1-ECBB-4C86-9400-7C1E28B9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F85B7-D64D-4D0B-B9C7-BB9B16BD3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A597EC-6AFB-463C-B693-C2DE8E5CF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EF860-A1F7-49D3-A5E5-9575645FBE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68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2017-08-29T06:29:24Z</dcterms:created>
  <dcterms:modified xsi:type="dcterms:W3CDTF">2017-08-29T06:29:24Z</dcterms:modified>
</cp:coreProperties>
</file>