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A183-0FE8-4E41-A081-A5C1C763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8CA4-87E4-4C6E-8597-886E6041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27A-83A9-438B-AC42-46FEA83486B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97F82-D8BA-4182-ACDE-6E6B329E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183A6-BA84-414D-92EC-7ACC50B9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DED-73F0-4F0B-BAF3-443F7EA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7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EF9F9-D902-4EF3-821F-72109563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669FF-885B-45E3-B916-0CAEFA34F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C235A-3BFA-442B-AB23-562ADF687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C27A-83A9-438B-AC42-46FEA83486B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4C243-4B37-45C5-9E36-E9A2E4F6E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D33A9-04F0-4CC9-8B93-344C4BC00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DDED-73F0-4F0B-BAF3-443F7EAA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E274CF-F001-479D-BFDF-7628A4EB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5A5E7-B169-4074-8ECB-2B73AC6BC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2343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D29DE5-3F4C-470F-B3A3-B5E86010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12776-824A-4858-B346-9A58534153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3685E6-89F3-4EB4-8CA9-39AFC20C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BAF18-85D2-4E67-9AC8-BA3138B68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E1C0C8-4443-4D8D-97FE-6AAC7F46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800EE-82DA-463B-A1B5-402A46717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8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141CA7-2D37-4AFB-87AD-08836356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AD9BB-E125-46A8-A0BA-55F1B3DC1A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3E042D-8C60-4B28-B0C9-035A9E37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F5A7E-EAC8-4232-B231-372FBC843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7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50CFCF-26B9-462E-96FA-029D8A5E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8DE65-613C-4137-AF54-13D1A82E4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4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566A13-802D-460E-A939-9F865E29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EFB0B-58FD-4F08-9266-E10BDEC3B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1C572E-EAF5-4010-8BF1-FC547862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31456-B3DC-41F0-AD1A-71711FD087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6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7AF570-79FD-4026-998C-D3662491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7351E-6C3B-48FE-B57E-791AA69316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1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7F9BFA-1A50-48E2-9C55-540CC0D2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16E10-106F-4604-B25C-D312AEC44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967101-8DE8-4397-8DAD-D0B78354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41C9F-067E-4BBD-9AD5-5E26D26F7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A7669C-A108-47C4-B1EB-33EE9AAE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D8A0A-8432-46C7-8EB6-ABA37CF9C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8C793D-BC78-42D8-AE7F-7DBF3BF2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2E396-45EC-4B5F-88D3-1F82DB9CE2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9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3A8DEE-E105-4CB1-8AD4-9AAA220D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8E614-68E3-4953-B10E-511A7DC60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1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A4B6BA-35A1-4B23-BD00-9A1E500A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7B095-959F-4235-AB67-24D6922D02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5FE63D-BD3C-4718-BF49-17F3A072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3FE08-47BA-4011-8FCD-5653F89DE0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4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7B341-8516-42A6-A116-A6632AF2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387AE-FC79-4DA8-8B33-20343F64C4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7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2017-08-14T08:56:15Z</dcterms:created>
  <dcterms:modified xsi:type="dcterms:W3CDTF">2017-08-14T08:56:15Z</dcterms:modified>
</cp:coreProperties>
</file>