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F386B-BF61-4752-A9A4-0D9FAA60C63B}" type="datetimeFigureOut">
              <a:rPr lang="en-US" smtClean="0"/>
              <a:t>7/22/2017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88A6E-FAB1-40C6-9BAA-596CD07C8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30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F386B-BF61-4752-A9A4-0D9FAA60C63B}" type="datetimeFigureOut">
              <a:rPr lang="en-US" smtClean="0"/>
              <a:t>7/22/2017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88A6E-FAB1-40C6-9BAA-596CD07C8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8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0903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800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918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978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888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336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552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42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782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116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690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716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087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Nabeel Ahmad</dc:creator>
  <cp:lastModifiedBy>Nabeel Ahmad</cp:lastModifiedBy>
  <cp:revision>1</cp:revision>
  <dcterms:created xsi:type="dcterms:W3CDTF">2017-07-22T18:27:46Z</dcterms:created>
  <dcterms:modified xsi:type="dcterms:W3CDTF">2017-07-22T18:27:46Z</dcterms:modified>
</cp:coreProperties>
</file>