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4992-07A3-480A-88BB-4E292126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20528-BFF9-4530-A3FF-7426DEFA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EB0D-3E8B-46BD-AF60-7C7912E8238F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57E43-4D3E-4B43-BF8F-F92C458B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9D0C-AE5F-40E6-A2C0-9C633A6E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9C49-E23D-417C-906C-FB33641D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DC279-43EE-427D-B0E5-76E786D2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A489-BAC3-4A9A-822D-C454055EB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8C041-93F0-4338-8008-4AC880134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EB0D-3E8B-46BD-AF60-7C7912E8238F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E59D-7A61-46E5-9CAC-6686759E0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97561-CC74-469D-A9B9-FD1609FA1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9C49-E23D-417C-906C-FB33641D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2E8B7-9732-49EB-B7EB-B27F6AE7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AACF8-3A86-4FC7-BBDA-E35F3472B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90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4B5B5-5D10-4DCE-9EA1-713B3166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FB463-15B1-4296-B78C-2BD4C81DC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73558-8714-4C6B-9C56-53DBFD0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73C0B-06B3-4D49-8963-97043F765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8293D-29F7-4180-807E-BA4CE923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D55B0-26B6-4072-83B0-1547CFD36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0B5CCC-FC74-4E4A-BBAC-9A742C7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A3CFF-DD01-49DD-BB1B-3409E9BAA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5501A-4501-4875-AA5D-890C8EA3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20E8B-95AB-43D8-B1EC-3DB172B0C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6043B7-4CF7-4E9B-B435-84EC7148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A36EE-EB69-4323-84E0-5197FAB20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9CA79-B667-41B8-B22C-76BD3D18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FF273-6462-48CB-9B03-9630A43B8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66824-7E04-49C0-8041-DB089210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F888C-F544-44BA-AEF0-3D1843463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382CC3-1D23-4F49-BFA4-2D1DF173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EBCFB-4A58-4794-95E5-273C1BE30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20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5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34BB7E-B28D-4826-921D-BAF015E3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BE96F-A723-40FC-A5D5-A5D71F7E0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46D7D-B8F0-42DC-954D-2F4E5F28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3C139-C69E-4FEA-B865-E51EED665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CCBBD8-8FFE-4EDA-8D35-02B68B53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A5981-29D7-4C0D-AEA8-B14C11276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2C32E-9ACA-4423-9000-B1F52338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0C3F1-1BC7-4DF3-B7DD-14FF062BA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954DC-F723-4307-A27B-1D566375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A80B3-7D22-4EA0-B3C4-114EAC308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2017-07-18T06:30:15Z</dcterms:created>
  <dcterms:modified xsi:type="dcterms:W3CDTF">2017-07-18T07:04:19Z</dcterms:modified>
</cp:coreProperties>
</file>