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12E01-1C21-48D5-B04F-13A2A01DF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B6D194-F291-45AE-B0B7-367AC7238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5542E-029D-4D86-B55E-EEEB4B23C844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76BF7-A2C2-45E9-AD57-7FFA50E46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342850-D10D-4158-865B-2E7963FA1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08FEA-4721-4BD8-ABE8-6AA6B222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38887D-3620-4479-90DC-162EC7128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5EAE4-3D0F-40E2-B770-EDFEFA8F6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D9B04-1441-4152-9FF1-FA3E7151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5542E-029D-4D86-B55E-EEEB4B23C844}" type="datetimeFigureOut">
              <a:rPr lang="en-US" smtClean="0"/>
              <a:t>7/10/2017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1B88-4487-4516-A8AA-CE911B18C5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8BE12-288B-4909-87A2-178E6644C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08FEA-4721-4BD8-ABE8-6AA6B2225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4ED60E-3F69-4C5B-B3BC-CC9B9532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CAB31-B6D6-4DA6-8F1E-307D30CB0D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641683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291690-8869-4B3E-B6E4-294D514FF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2D8AF-447E-4187-99EC-1BC6D1FE49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569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A5B3C1-70C0-481B-BA9D-546A61D7D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7B91B-C9B1-46B1-A7EC-89D4B6D72E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1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409ECC-0651-4BBD-81C4-66EF5C32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778EF-3B9D-4C88-BD19-EA118C7E9E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2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32F962-AB03-4A77-A3C0-F880990B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948CCA-03C5-47B1-ADFB-57985A74EF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1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A13ECF-50C0-4F1F-BD9C-F53652880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40CE1C-058A-484A-86FE-18E97134B4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7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6EE269-1341-4554-B853-16807330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4F6B84-5ACA-475C-B83C-654CF43999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2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7501EF-D565-4FFB-99CC-F0320EBE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6CDC15-99F9-4EA7-B4D8-4E63E0703F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74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097B50-13C6-4A62-BA7B-793F1C4ED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CD6F2A-3C28-4A29-8566-3EDF8040BF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83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B967A5-924D-46EE-A311-04B35BF0A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4F1DFA-58BA-4568-9BAD-66A5CE1C25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6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7D579C-1400-4C84-97B8-A0D0FD0B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AAF5B-E00B-4257-A232-430498AD35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456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657F241-5877-44ED-A4E7-26B9B1B17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30FC65-7F04-451D-BF53-9AD218A34D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5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454B86-3338-41AD-A785-7AA37049F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4B0A5C-10B6-453F-A9EA-EE2F4755C6B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10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EB78E6-533D-4D1F-AA1F-00AE7BD5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A6C4F5-13FF-4154-A9B0-1B5C09A98F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211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094059-4595-4369-9A35-FA497668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8DBE4D-BC7B-4553-9AB1-14C037BDD0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85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66E609-8A0D-4B39-9C60-C41F3D24B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D8A398-0C6F-4678-84C1-1F9032F29A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51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Ahmad</dc:creator>
  <cp:lastModifiedBy>Mohammad Ahmad</cp:lastModifiedBy>
  <cp:revision>1</cp:revision>
  <dcterms:created xsi:type="dcterms:W3CDTF">2017-07-10T14:08:16Z</dcterms:created>
  <dcterms:modified xsi:type="dcterms:W3CDTF">2017-07-10T14:08:16Z</dcterms:modified>
</cp:coreProperties>
</file>