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645E-826E-45C0-B1F9-6009DF57E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59F76-700E-4578-B609-4F05DE0FA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34634-9A41-49E0-8C9D-E1251FF1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301AB-9AF9-436B-BD47-C463E3F4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C3E6-25DD-449E-BBE0-505F869E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6381-8262-4509-AC40-5B765DD4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CDB98-05BB-4A5D-84F0-7555E935A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57C4E-B57E-4CCA-A1D8-C7C46186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A635-2167-460D-B999-80CDC148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84977-375B-4891-BDAD-3FD4BCAB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3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97E37-453E-42B8-A5D9-F46F20D98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D4303-F84F-46D3-AC58-39310222D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36DB0-DD7A-4D1C-900D-CE93FAFB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96A0-084C-4C8C-BBD8-6093383A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92340-A77B-4F56-999F-57B16D6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0B46-3C45-434D-9448-F27BB413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BDB7-1094-4A86-8B6C-E87CA12B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DA5E-1E00-449A-AD74-AADCF6EE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04CD5-A921-4359-8EA4-EAB35A07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24CD-0016-4BB0-BC4E-B0B9D07B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4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0F69-F54D-4795-94DA-D7203EE3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9D611-854D-49F6-9AB9-00B09C2A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6872-B022-4FD0-92D6-F9171277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D925-7EDB-46F0-A516-64F9A866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DF85-2E87-494D-9A31-2CC9EE8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8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C3DE-E713-4087-820F-EA1F73D3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4A4B-D63D-46D3-9C2A-8EB93093D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A477A-11DC-4BA7-B07A-2A118367F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B6BE-DCF3-4DBA-8BB8-9E7285BC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22559-E086-4C5E-939A-D662237B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4B1CF-74C5-4780-BB82-3B55C797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3413-DDEF-4133-B4A1-496BD8AE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73515-AB2D-445F-9874-39280287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9535-9379-45E1-A150-3020443AB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E14A-D84C-41E5-A468-4E89C43CD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3C871-4B0B-4D4F-BD1E-39B3FB99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42A6E-B727-4710-BF3F-D95D0305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DA76B-94D6-4347-94E0-8C07435A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B78E1-64A0-457F-AB85-401DE7B4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53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2EF9-4C47-4338-BA10-38BAAC1B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CF91E-013B-4DDA-99F6-5F156B9F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F091A-E56E-424D-898C-374AB387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EE200-F474-4FC5-A705-F982D788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90EF6-83E3-49C0-B298-CC38E388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FA53C-F6E7-4FB7-B275-B75D8F8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3E773-7CC1-4C55-8547-512A9195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9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BBC5-ABE1-4D5F-A069-280306ED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C672-ECBC-4DDA-ACE2-2CFBA750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5EA17-B2A3-4C1F-9CBD-9320FE76A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E6F7-C6BA-4B5E-A6E0-AE4B1CE2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EBB47-49DA-43F5-9755-E7CE0844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8FC7A-68D4-4167-8C02-311FA60A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B099-D0ED-48C1-9AA4-650B113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E18FA-8764-494D-98C2-F8B0E65F4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2F82A-8581-47A7-91FE-59F3313B2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61849-1BB9-4526-9E06-37A991F4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C630E-49C4-4C24-B8E7-E32366C1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08E07-0EBF-4346-A82A-AB4CA05C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BFD27-3699-4750-93B1-7A66B4D4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09A50-E876-4EE5-B5EA-8F2DD84A3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A05B6-D7F6-4479-B991-578261646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0AF2-C6C2-416D-9FEF-96E2C5071B91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B194-0CB6-4746-86E4-1A3180A29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F3B1-D040-42EA-B07A-5EFA0A817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B80A-A81D-403D-B66C-DEB231E6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1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738A29E-A017-451C-9661-75A0AF203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280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4586BBF-96BA-4B71-A3E3-4A3FF03CC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5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E99D042-77D3-46A5-AC06-34F14B236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8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DEC50FF-1DC9-4C90-8AFF-992FA8542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7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2ABF326-81ED-47BE-9DA0-1230D6263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3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C5889E6-5A2B-420D-9044-83E15B0D4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308307E-2162-414D-94A0-61AE46FF7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4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11D822C-C2EF-4914-BD76-E40E97160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620E200-BA27-4631-AE00-920776EFF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2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5F138CD-4731-4F83-9399-534058F6C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5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6C91D00-0B5C-476C-985F-9C2FCFDCE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1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69EBC50-9507-4C7B-AB33-B25B3865D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30F9BCB-B118-4677-B1B0-0864D1630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6DDF147-A471-44B7-BD2E-54FF4F891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7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E999ED5-4DE0-42C4-B6EA-4284A6FC2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D991D60-A4CC-4BEE-911F-EA525AFBB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7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B10A67D-7553-4398-8429-1F93A880F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52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2017-07-04T15:39:42Z</dcterms:created>
  <dcterms:modified xsi:type="dcterms:W3CDTF">2017-07-04T15:40:35Z</dcterms:modified>
</cp:coreProperties>
</file>