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CA07-6176-49F6-B184-0EB80218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A2119-A09D-486F-8C00-944ED985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4AE1-B3E3-4BCB-9D1A-303D7C9A0C9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3ADEB-85A2-47B1-8BE3-D9D4254F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DEDAA-8110-4C4A-ACAD-5C2A8ADD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9D5-8EC9-442B-AE0A-37101BB6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66169-CA69-4855-8FEC-537E9EC5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E5470-39A8-4161-8965-B7EE7F3A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1BCD3-9EF4-4AF7-A15F-116A9DC8C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4AE1-B3E3-4BCB-9D1A-303D7C9A0C99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55CB1-E740-49A8-A99F-D38DB8026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7DCD-6C5F-4A3C-B63D-E63A90C45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79D5-8EC9-442B-AE0A-37101BB6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D0890-1B71-45EE-AEB6-B2722613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5DD42-39BC-44FB-8740-F9E22ACE6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337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D35F93-ECB1-4B8B-85DD-A5797AC8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E7923-4FE6-4BDA-B87D-0A96E875D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1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FB5C0-9688-4E2E-A3FB-74DA9A9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F8545-E86A-4DC8-9024-2C2BDC652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9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4CDA3-EC3A-4BE0-A9C4-ADCF6B47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EDD8F-D4B6-4F47-9D57-FBAD57278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62305-3A69-4AAF-AB79-2D46963F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F7D6F-7C7C-48A8-8538-2EBE6CB66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5EA48-92D7-4D85-A062-22A178B5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D827A-0046-412B-83D5-A4627166ED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E997E-2220-45C7-A27E-BEFEB61B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C3910-27DF-4005-8E97-077F55AC8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3F1B9-29F4-4497-9FB4-CB81E6AD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4E31D-504A-4FEF-9127-97DF84B00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BE0C0-CD7A-4A95-BB92-F992E0D6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F283F-B083-4899-9EE1-DD21AD521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3E2C2-AEB0-4A8D-90AE-B60608B9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A0007-16E3-453A-8910-C8EC95238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C82AF-637C-4BAA-84A0-95984116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A8EFC-9D2D-41E0-B7C6-92ED4371C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071EC-6DFD-4CCE-9E91-487A9028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59858-6D7B-4C73-B6B7-B7C8FB5A9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83997-241A-4557-8A75-771966C9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26091-BD08-4262-845B-5DBD0CAF6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D1FD65-B009-4C11-AA70-FD4D37F0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59884-8FA6-4260-B626-72BB018EB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4A003C-D1F4-4AFD-B909-B1757556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BFEA6-21F6-438A-859C-B5B4AED72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31470A-0FB2-4D0D-A503-2F8EC85C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787FB-0CAE-4DC0-974D-0270392B0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A6AB80-AE42-42F7-8285-323854C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DE137-3384-40AE-868A-A779964A3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2017-06-26T05:12:27Z</dcterms:created>
  <dcterms:modified xsi:type="dcterms:W3CDTF">2017-06-26T05:12:27Z</dcterms:modified>
</cp:coreProperties>
</file>