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5C8E-8AA3-4AD0-A13D-885950A56F8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C09F-D1F1-45C2-9259-F062013D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D5C8E-8AA3-4AD0-A13D-885950A56F84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CC09F-D1F1-45C2-9259-F062013D8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1074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4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55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6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82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15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56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20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1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6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63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1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3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15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2017-06-20T07:13:53Z</dcterms:created>
  <dcterms:modified xsi:type="dcterms:W3CDTF">2017-06-20T07:13:53Z</dcterms:modified>
</cp:coreProperties>
</file>