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13F6E-4215-4BA4-BC26-638C25F83699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4D45-A160-41C4-BB96-96B327EA3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421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13F6E-4215-4BA4-BC26-638C25F83699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F4D45-A160-41C4-BB96-96B327EA3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24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84736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923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745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191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94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857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635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80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371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749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36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622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61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685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935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170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685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71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Ahmad</dc:creator>
  <cp:lastModifiedBy>Mohammad Ahmad</cp:lastModifiedBy>
  <cp:revision>1</cp:revision>
  <dcterms:created xsi:type="dcterms:W3CDTF">2017-06-04T18:02:17Z</dcterms:created>
  <dcterms:modified xsi:type="dcterms:W3CDTF">2017-06-04T18:02:17Z</dcterms:modified>
</cp:coreProperties>
</file>