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C42A-B292-4F69-9615-C4E3DAB4B47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0515-D7AA-4985-9DC8-FEC6FAC3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C42A-B292-4F69-9615-C4E3DAB4B47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0515-D7AA-4985-9DC8-FEC6FAC3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42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8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2017-05-22T18:28:17Z</dcterms:created>
  <dcterms:modified xsi:type="dcterms:W3CDTF">2017-05-22T18:28:17Z</dcterms:modified>
</cp:coreProperties>
</file>