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30F2-9369-4948-969D-0E0F80EBFE9C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488-3456-4A0B-A773-FF8BF7CE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36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30F2-9369-4948-969D-0E0F80EBFE9C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488-3456-4A0B-A773-FF8BF7CE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32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30F2-9369-4948-969D-0E0F80EBFE9C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488-3456-4A0B-A773-FF8BF7CE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99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30F2-9369-4948-969D-0E0F80EBFE9C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488-3456-4A0B-A773-FF8BF7CE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23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30F2-9369-4948-969D-0E0F80EBFE9C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488-3456-4A0B-A773-FF8BF7CE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8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30F2-9369-4948-969D-0E0F80EBFE9C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488-3456-4A0B-A773-FF8BF7CE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76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30F2-9369-4948-969D-0E0F80EBFE9C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488-3456-4A0B-A773-FF8BF7CE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34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30F2-9369-4948-969D-0E0F80EBFE9C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488-3456-4A0B-A773-FF8BF7CE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10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30F2-9369-4948-969D-0E0F80EBFE9C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488-3456-4A0B-A773-FF8BF7CE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59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30F2-9369-4948-969D-0E0F80EBFE9C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488-3456-4A0B-A773-FF8BF7CE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17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30F2-9369-4948-969D-0E0F80EBFE9C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2488-3456-4A0B-A773-FF8BF7CE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43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830F2-9369-4948-969D-0E0F80EBFE9C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22488-3456-4A0B-A773-FF8BF7CE9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1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2736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62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35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73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15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7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64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07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41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85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37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38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85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8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2</cp:revision>
  <dcterms:created xsi:type="dcterms:W3CDTF">2017-05-14T16:57:45Z</dcterms:created>
  <dcterms:modified xsi:type="dcterms:W3CDTF">2017-05-14T16:58:36Z</dcterms:modified>
</cp:coreProperties>
</file>