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E327-7D2C-4F78-8FA0-0F83C1F97A2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84E8-D179-475E-A007-F40E71DE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E327-7D2C-4F78-8FA0-0F83C1F97A2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B84E8-D179-475E-A007-F40E71DE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3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456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8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6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7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9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6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2017-05-10T18:45:21Z</dcterms:created>
  <dcterms:modified xsi:type="dcterms:W3CDTF">2017-05-10T18:45:21Z</dcterms:modified>
</cp:coreProperties>
</file>