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803-EE70-492A-8DE1-CAC2F727F71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E28C-2DBA-4DFB-A167-0A33A80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34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803-EE70-492A-8DE1-CAC2F727F71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E28C-2DBA-4DFB-A167-0A33A80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35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803-EE70-492A-8DE1-CAC2F727F71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E28C-2DBA-4DFB-A167-0A33A80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35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803-EE70-492A-8DE1-CAC2F727F71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E28C-2DBA-4DFB-A167-0A33A80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63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803-EE70-492A-8DE1-CAC2F727F71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E28C-2DBA-4DFB-A167-0A33A80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36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803-EE70-492A-8DE1-CAC2F727F71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E28C-2DBA-4DFB-A167-0A33A80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16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803-EE70-492A-8DE1-CAC2F727F71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E28C-2DBA-4DFB-A167-0A33A80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54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803-EE70-492A-8DE1-CAC2F727F71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E28C-2DBA-4DFB-A167-0A33A80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71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803-EE70-492A-8DE1-CAC2F727F71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E28C-2DBA-4DFB-A167-0A33A80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803-EE70-492A-8DE1-CAC2F727F71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E28C-2DBA-4DFB-A167-0A33A80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32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803-EE70-492A-8DE1-CAC2F727F71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E28C-2DBA-4DFB-A167-0A33A80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84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9803-EE70-492A-8DE1-CAC2F727F71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6E28C-2DBA-4DFB-A167-0A33A80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5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6152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82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5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16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40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08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8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3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03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98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13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2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74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8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28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20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6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70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2017-05-02T01:01:17Z</dcterms:created>
  <dcterms:modified xsi:type="dcterms:W3CDTF">2017-05-02T01:02:02Z</dcterms:modified>
</cp:coreProperties>
</file>