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BBAA-1554-43B3-8278-17EB9CAA49C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A91-E0D7-44A2-ABE8-2AD90AF5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BBAA-1554-43B3-8278-17EB9CAA49C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3A91-E0D7-44A2-ABE8-2AD90AF5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60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5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7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2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9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5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5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5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2017-04-24T10:37:39Z</dcterms:created>
  <dcterms:modified xsi:type="dcterms:W3CDTF">2017-04-24T10:37:39Z</dcterms:modified>
</cp:coreProperties>
</file>