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A1B3-AB09-40D9-8AE0-74F896D0C21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D0B0-0ED6-49AE-9861-6FF3E9B2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A1B3-AB09-40D9-8AE0-74F896D0C21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D0B0-0ED6-49AE-9861-6FF3E9B2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6430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7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6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0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6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2017-04-16T18:20:14Z</dcterms:created>
  <dcterms:modified xsi:type="dcterms:W3CDTF">2017-04-16T18:20:14Z</dcterms:modified>
</cp:coreProperties>
</file>