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680D-7F80-474D-8F14-22C849DE477F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7032-63B6-4E86-BFE5-AC6B9C6FE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6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680D-7F80-474D-8F14-22C849DE477F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7032-63B6-4E86-BFE5-AC6B9C6FE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09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9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0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2017-04-11T16:07:56Z</dcterms:created>
  <dcterms:modified xsi:type="dcterms:W3CDTF">2017-04-11T16:07:56Z</dcterms:modified>
</cp:coreProperties>
</file>