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5A7-5AF9-4F9F-BCE7-994D1364442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2BA-060D-4BF6-ADF2-191A79F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E5A7-5AF9-4F9F-BCE7-994D1364442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42BA-060D-4BF6-ADF2-191A79F6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995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2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2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4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22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9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4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1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2017-04-02T17:43:13Z</dcterms:created>
  <dcterms:modified xsi:type="dcterms:W3CDTF">2017-04-02T17:43:13Z</dcterms:modified>
</cp:coreProperties>
</file>