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5AB7-B9CB-44B5-AEEB-515AE1E68DF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4E75E-A911-4F83-BCFD-C33016E20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59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75AB7-B9CB-44B5-AEEB-515AE1E68DFB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E75E-A911-4F83-BCFD-C33016E20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11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910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6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2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0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1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8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4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64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70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866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97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544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98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96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31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73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</dc:creator>
  <cp:lastModifiedBy>Nabeel</cp:lastModifiedBy>
  <cp:revision>1</cp:revision>
  <dcterms:created xsi:type="dcterms:W3CDTF">2017-03-27T14:28:12Z</dcterms:created>
  <dcterms:modified xsi:type="dcterms:W3CDTF">2017-03-27T14:28:12Z</dcterms:modified>
</cp:coreProperties>
</file>