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B0B2D-628C-4A6A-9370-71D2E81DFB5E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BA838-9F45-48E7-849F-DA0C99AD8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089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B0B2D-628C-4A6A-9370-71D2E81DFB5E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BA838-9F45-48E7-849F-DA0C99AD8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438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983999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6077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9728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981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3812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0256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075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1442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473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4755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219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1407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8068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2260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1772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2149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5837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Ahmad</dc:creator>
  <cp:lastModifiedBy>Mohammad Ahmad</cp:lastModifiedBy>
  <cp:revision>1</cp:revision>
  <dcterms:created xsi:type="dcterms:W3CDTF">2017-03-07T10:03:16Z</dcterms:created>
  <dcterms:modified xsi:type="dcterms:W3CDTF">2017-03-07T10:03:16Z</dcterms:modified>
</cp:coreProperties>
</file>